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309" r:id="rId11"/>
    <p:sldId id="310"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08" r:id="rId26"/>
  </p:sldIdLst>
  <p:sldSz cx="9144000" cy="5143500" type="screen16x9"/>
  <p:notesSz cx="6858000" cy="9144000"/>
  <p:embeddedFontLst>
    <p:embeddedFont>
      <p:font typeface="Advent Pro Medium" panose="020B0604020202020204" charset="0"/>
      <p:regular r:id="rId28"/>
      <p:bold r:id="rId29"/>
    </p:embeddedFont>
    <p:embeddedFont>
      <p:font typeface="Orbitron" panose="020B0604020202020204" charset="0"/>
      <p:regular r:id="rId30"/>
      <p:bold r:id="rId31"/>
    </p:embeddedFont>
    <p:embeddedFont>
      <p:font typeface="Orbitron Regular" panose="020B0604020202020204" charset="0"/>
      <p:bold r:id="rId32"/>
    </p:embeddedFont>
    <p:embeddedFont>
      <p:font typeface="Advent Pro"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0F9E9F-86EE-4E36-83E1-E6A4AB3BE193}">
  <a:tblStyle styleId="{7D0F9E9F-86EE-4E36-83E1-E6A4AB3BE1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4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7" name="Google Shape;29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99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668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7"/>
        <p:cNvGrpSpPr/>
        <p:nvPr/>
      </p:nvGrpSpPr>
      <p:grpSpPr>
        <a:xfrm>
          <a:off x="0" y="0"/>
          <a:ext cx="0" cy="0"/>
          <a:chOff x="0" y="0"/>
          <a:chExt cx="0" cy="0"/>
        </a:xfrm>
      </p:grpSpPr>
      <p:sp>
        <p:nvSpPr>
          <p:cNvPr id="3458" name="Google Shape;3458;g6edfa80311_0_35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9" name="Google Shape;3459;g6edfa80311_0_35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g6edfa80311_0_36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5" name="Google Shape;3565;g6edfa80311_0_36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4"/>
        <p:cNvGrpSpPr/>
        <p:nvPr/>
      </p:nvGrpSpPr>
      <p:grpSpPr>
        <a:xfrm>
          <a:off x="0" y="0"/>
          <a:ext cx="0" cy="0"/>
          <a:chOff x="0" y="0"/>
          <a:chExt cx="0" cy="0"/>
        </a:xfrm>
      </p:grpSpPr>
      <p:sp>
        <p:nvSpPr>
          <p:cNvPr id="3655" name="Google Shape;3655;g788fad023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6" name="Google Shape;3656;g788fad023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788fad023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788fad023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2"/>
        <p:cNvGrpSpPr/>
        <p:nvPr/>
      </p:nvGrpSpPr>
      <p:grpSpPr>
        <a:xfrm>
          <a:off x="0" y="0"/>
          <a:ext cx="0" cy="0"/>
          <a:chOff x="0" y="0"/>
          <a:chExt cx="0" cy="0"/>
        </a:xfrm>
      </p:grpSpPr>
      <p:sp>
        <p:nvSpPr>
          <p:cNvPr id="3673" name="Google Shape;3673;g788fad023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4" name="Google Shape;3674;g788fad023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1"/>
        <p:cNvGrpSpPr/>
        <p:nvPr/>
      </p:nvGrpSpPr>
      <p:grpSpPr>
        <a:xfrm>
          <a:off x="0" y="0"/>
          <a:ext cx="0" cy="0"/>
          <a:chOff x="0" y="0"/>
          <a:chExt cx="0" cy="0"/>
        </a:xfrm>
      </p:grpSpPr>
      <p:sp>
        <p:nvSpPr>
          <p:cNvPr id="3682" name="Google Shape;3682;g788fad023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3" name="Google Shape;3683;g788fad023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8"/>
        <p:cNvGrpSpPr/>
        <p:nvPr/>
      </p:nvGrpSpPr>
      <p:grpSpPr>
        <a:xfrm>
          <a:off x="0" y="0"/>
          <a:ext cx="0" cy="0"/>
          <a:chOff x="0" y="0"/>
          <a:chExt cx="0" cy="0"/>
        </a:xfrm>
      </p:grpSpPr>
      <p:sp>
        <p:nvSpPr>
          <p:cNvPr id="3689" name="Google Shape;3689;g788fad0234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0" name="Google Shape;3690;g788fad0234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g788fad023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8" name="Google Shape;3698;g788fad023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5"/>
        <p:cNvGrpSpPr/>
        <p:nvPr/>
      </p:nvGrpSpPr>
      <p:grpSpPr>
        <a:xfrm>
          <a:off x="0" y="0"/>
          <a:ext cx="0" cy="0"/>
          <a:chOff x="0" y="0"/>
          <a:chExt cx="0" cy="0"/>
        </a:xfrm>
      </p:grpSpPr>
      <p:sp>
        <p:nvSpPr>
          <p:cNvPr id="3076" name="Google Shape;3076;g6e7e45355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7" name="Google Shape;3077;g6e7e45355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g788fad023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3" name="Google Shape;3713;g788fad023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p:cNvGrpSpPr/>
        <p:nvPr/>
      </p:nvGrpSpPr>
      <p:grpSpPr>
        <a:xfrm>
          <a:off x="0" y="0"/>
          <a:ext cx="0" cy="0"/>
          <a:chOff x="0" y="0"/>
          <a:chExt cx="0" cy="0"/>
        </a:xfrm>
      </p:grpSpPr>
      <p:sp>
        <p:nvSpPr>
          <p:cNvPr id="3719" name="Google Shape;3719;g788fad023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788fad023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g788fad023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7" name="Google Shape;3727;g788fad023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3"/>
        <p:cNvGrpSpPr/>
        <p:nvPr/>
      </p:nvGrpSpPr>
      <p:grpSpPr>
        <a:xfrm>
          <a:off x="0" y="0"/>
          <a:ext cx="0" cy="0"/>
          <a:chOff x="0" y="0"/>
          <a:chExt cx="0" cy="0"/>
        </a:xfrm>
      </p:grpSpPr>
      <p:sp>
        <p:nvSpPr>
          <p:cNvPr id="3754" name="Google Shape;3754;g788fad0234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5" name="Google Shape;3755;g788fad023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8"/>
        <p:cNvGrpSpPr/>
        <p:nvPr/>
      </p:nvGrpSpPr>
      <p:grpSpPr>
        <a:xfrm>
          <a:off x="0" y="0"/>
          <a:ext cx="0" cy="0"/>
          <a:chOff x="0" y="0"/>
          <a:chExt cx="0" cy="0"/>
        </a:xfrm>
      </p:grpSpPr>
      <p:sp>
        <p:nvSpPr>
          <p:cNvPr id="4699" name="Google Shape;4699;g6edfa80311_0_37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0" name="Google Shape;4700;g6edfa80311_0_37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80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g6edfa80311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2" name="Google Shape;3232;g6edfa80311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p:cNvGrpSpPr/>
        <p:nvPr/>
      </p:nvGrpSpPr>
      <p:grpSpPr>
        <a:xfrm>
          <a:off x="0" y="0"/>
          <a:ext cx="0" cy="0"/>
          <a:chOff x="0" y="0"/>
          <a:chExt cx="0" cy="0"/>
        </a:xfrm>
      </p:grpSpPr>
      <p:sp>
        <p:nvSpPr>
          <p:cNvPr id="3322" name="Google Shape;3322;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788fad023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788fad023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6"/>
        <p:cNvGrpSpPr/>
        <p:nvPr/>
      </p:nvGrpSpPr>
      <p:grpSpPr>
        <a:xfrm>
          <a:off x="0" y="0"/>
          <a:ext cx="0" cy="0"/>
          <a:chOff x="0" y="0"/>
          <a:chExt cx="0" cy="0"/>
        </a:xfrm>
      </p:grpSpPr>
      <p:sp>
        <p:nvSpPr>
          <p:cNvPr id="3367" name="Google Shape;3367;g6edfa80311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8" name="Google Shape;3368;g6edfa80311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C4587"/>
        </a:solidFill>
        <a:effectLst/>
      </p:bgPr>
    </p:bg>
    <p:spTree>
      <p:nvGrpSpPr>
        <p:cNvPr id="1"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2800"/>
              <a:buNone/>
              <a:defRPr sz="28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TITLE_AND_BODY_1_1">
    <p:bg>
      <p:bgPr>
        <a:solidFill>
          <a:srgbClr val="1C4587"/>
        </a:solidFill>
        <a:effectLst/>
      </p:bgPr>
    </p:bg>
    <p:spTree>
      <p:nvGrpSpPr>
        <p:cNvPr id="1" name="Shape 1161"/>
        <p:cNvGrpSpPr/>
        <p:nvPr/>
      </p:nvGrpSpPr>
      <p:grpSpPr>
        <a:xfrm>
          <a:off x="0" y="0"/>
          <a:ext cx="0" cy="0"/>
          <a:chOff x="0" y="0"/>
          <a:chExt cx="0" cy="0"/>
        </a:xfrm>
      </p:grpSpPr>
      <p:sp>
        <p:nvSpPr>
          <p:cNvPr id="1162" name="Google Shape;1162;p14"/>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3" name="Google Shape;1163;p14"/>
          <p:cNvSpPr txBox="1">
            <a:spLocks noGrp="1"/>
          </p:cNvSpPr>
          <p:nvPr>
            <p:ph type="title" idx="2"/>
          </p:nvPr>
        </p:nvSpPr>
        <p:spPr>
          <a:xfrm>
            <a:off x="1148450" y="3117600"/>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64" name="Google Shape;1164;p14"/>
          <p:cNvSpPr txBox="1">
            <a:spLocks noGrp="1"/>
          </p:cNvSpPr>
          <p:nvPr>
            <p:ph type="subTitle" idx="1"/>
          </p:nvPr>
        </p:nvSpPr>
        <p:spPr>
          <a:xfrm>
            <a:off x="1148450" y="3529783"/>
            <a:ext cx="30888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5" name="Google Shape;1165;p14"/>
          <p:cNvSpPr txBox="1">
            <a:spLocks noGrp="1"/>
          </p:cNvSpPr>
          <p:nvPr>
            <p:ph type="title" idx="3"/>
          </p:nvPr>
        </p:nvSpPr>
        <p:spPr>
          <a:xfrm>
            <a:off x="4906750" y="3117600"/>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66" name="Google Shape;1166;p14"/>
          <p:cNvSpPr txBox="1">
            <a:spLocks noGrp="1"/>
          </p:cNvSpPr>
          <p:nvPr>
            <p:ph type="subTitle" idx="4"/>
          </p:nvPr>
        </p:nvSpPr>
        <p:spPr>
          <a:xfrm>
            <a:off x="4906750" y="3529795"/>
            <a:ext cx="30888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p:cSld name="SECTION_HEADER_1">
    <p:bg>
      <p:bgPr>
        <a:solidFill>
          <a:srgbClr val="1C4587"/>
        </a:solidFill>
        <a:effectLst/>
      </p:bgPr>
    </p:bg>
    <p:spTree>
      <p:nvGrpSpPr>
        <p:cNvPr id="1" name="Shape 1167"/>
        <p:cNvGrpSpPr/>
        <p:nvPr/>
      </p:nvGrpSpPr>
      <p:grpSpPr>
        <a:xfrm>
          <a:off x="0" y="0"/>
          <a:ext cx="0" cy="0"/>
          <a:chOff x="0" y="0"/>
          <a:chExt cx="0" cy="0"/>
        </a:xfrm>
      </p:grpSpPr>
      <p:grpSp>
        <p:nvGrpSpPr>
          <p:cNvPr id="1168" name="Google Shape;1168;p15"/>
          <p:cNvGrpSpPr/>
          <p:nvPr/>
        </p:nvGrpSpPr>
        <p:grpSpPr>
          <a:xfrm>
            <a:off x="-98650" y="2037325"/>
            <a:ext cx="9352525" cy="3275625"/>
            <a:chOff x="-98650" y="2037325"/>
            <a:chExt cx="9352525" cy="3275625"/>
          </a:xfrm>
        </p:grpSpPr>
        <p:sp>
          <p:nvSpPr>
            <p:cNvPr id="1169" name="Google Shape;1169;p15"/>
            <p:cNvSpPr/>
            <p:nvPr/>
          </p:nvSpPr>
          <p:spPr>
            <a:xfrm>
              <a:off x="-98650" y="4010850"/>
              <a:ext cx="25233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98650" y="4584050"/>
              <a:ext cx="25233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98650" y="4745950"/>
              <a:ext cx="25233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3488175" y="4010850"/>
              <a:ext cx="5765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3488175" y="4584050"/>
              <a:ext cx="5765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3488175" y="4745950"/>
              <a:ext cx="5765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7648575" y="2037325"/>
              <a:ext cx="1031700" cy="180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7648575" y="2218332"/>
              <a:ext cx="1031700" cy="124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7648575" y="2342924"/>
              <a:ext cx="1031700" cy="1668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15"/>
          <p:cNvGrpSpPr/>
          <p:nvPr/>
        </p:nvGrpSpPr>
        <p:grpSpPr>
          <a:xfrm>
            <a:off x="1031000" y="3038742"/>
            <a:ext cx="263998" cy="263956"/>
            <a:chOff x="1031000" y="3038742"/>
            <a:chExt cx="263998" cy="263956"/>
          </a:xfrm>
        </p:grpSpPr>
        <p:sp>
          <p:nvSpPr>
            <p:cNvPr id="1179" name="Google Shape;1179;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15"/>
          <p:cNvGrpSpPr/>
          <p:nvPr/>
        </p:nvGrpSpPr>
        <p:grpSpPr>
          <a:xfrm>
            <a:off x="1031000" y="2611917"/>
            <a:ext cx="263998" cy="263956"/>
            <a:chOff x="1031000" y="3038742"/>
            <a:chExt cx="263998" cy="263956"/>
          </a:xfrm>
        </p:grpSpPr>
        <p:sp>
          <p:nvSpPr>
            <p:cNvPr id="1184" name="Google Shape;1184;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15"/>
          <p:cNvGrpSpPr/>
          <p:nvPr/>
        </p:nvGrpSpPr>
        <p:grpSpPr>
          <a:xfrm>
            <a:off x="1031000" y="2185092"/>
            <a:ext cx="263998" cy="263956"/>
            <a:chOff x="1031000" y="3038742"/>
            <a:chExt cx="263998" cy="263956"/>
          </a:xfrm>
        </p:grpSpPr>
        <p:sp>
          <p:nvSpPr>
            <p:cNvPr id="1189" name="Google Shape;1189;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3" name="Google Shape;1193;p15"/>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94" name="Google Shape;1194;p15"/>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5" name="Google Shape;1195;p15"/>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ONE_COLUMN_TEXT_1">
    <p:bg>
      <p:bgPr>
        <a:solidFill>
          <a:srgbClr val="1C4587"/>
        </a:solidFill>
        <a:effectLst/>
      </p:bgPr>
    </p:bg>
    <p:spTree>
      <p:nvGrpSpPr>
        <p:cNvPr id="1" name="Shape 1196"/>
        <p:cNvGrpSpPr/>
        <p:nvPr/>
      </p:nvGrpSpPr>
      <p:grpSpPr>
        <a:xfrm>
          <a:off x="0" y="0"/>
          <a:ext cx="0" cy="0"/>
          <a:chOff x="0" y="0"/>
          <a:chExt cx="0" cy="0"/>
        </a:xfrm>
      </p:grpSpPr>
      <p:sp>
        <p:nvSpPr>
          <p:cNvPr id="1197" name="Google Shape;1197;p16"/>
          <p:cNvSpPr txBox="1">
            <a:spLocks noGrp="1"/>
          </p:cNvSpPr>
          <p:nvPr>
            <p:ph type="body" idx="1"/>
          </p:nvPr>
        </p:nvSpPr>
        <p:spPr>
          <a:xfrm>
            <a:off x="4959850" y="1974400"/>
            <a:ext cx="3135900" cy="2417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rgbClr val="FFFFFF"/>
              </a:buClr>
              <a:buSzPts val="1600"/>
              <a:buChar char="●"/>
              <a:defRPr sz="1600">
                <a:solidFill>
                  <a:srgbClr val="FFFFFF"/>
                </a:solidFill>
              </a:defRPr>
            </a:lvl1pPr>
            <a:lvl2pPr marL="914400" lvl="1" indent="-330200" algn="ctr" rtl="0">
              <a:spcBef>
                <a:spcPts val="1600"/>
              </a:spcBef>
              <a:spcAft>
                <a:spcPts val="0"/>
              </a:spcAft>
              <a:buClr>
                <a:srgbClr val="FFFFFF"/>
              </a:buClr>
              <a:buSzPts val="1600"/>
              <a:buChar char="○"/>
              <a:defRPr sz="1600">
                <a:solidFill>
                  <a:srgbClr val="FFFFFF"/>
                </a:solidFill>
              </a:defRPr>
            </a:lvl2pPr>
            <a:lvl3pPr marL="1371600" lvl="2" indent="-330200" algn="ctr" rtl="0">
              <a:spcBef>
                <a:spcPts val="1600"/>
              </a:spcBef>
              <a:spcAft>
                <a:spcPts val="0"/>
              </a:spcAft>
              <a:buClr>
                <a:srgbClr val="FFFFFF"/>
              </a:buClr>
              <a:buSzPts val="1600"/>
              <a:buChar char="■"/>
              <a:defRPr sz="1600">
                <a:solidFill>
                  <a:srgbClr val="FFFFFF"/>
                </a:solidFill>
              </a:defRPr>
            </a:lvl3pPr>
            <a:lvl4pPr marL="1828800" lvl="3" indent="-330200" algn="ctr" rtl="0">
              <a:spcBef>
                <a:spcPts val="1600"/>
              </a:spcBef>
              <a:spcAft>
                <a:spcPts val="0"/>
              </a:spcAft>
              <a:buClr>
                <a:srgbClr val="FFFFFF"/>
              </a:buClr>
              <a:buSzPts val="1600"/>
              <a:buChar char="●"/>
              <a:defRPr sz="1600">
                <a:solidFill>
                  <a:srgbClr val="FFFFFF"/>
                </a:solidFill>
              </a:defRPr>
            </a:lvl4pPr>
            <a:lvl5pPr marL="2286000" lvl="4" indent="-330200" algn="ctr" rtl="0">
              <a:spcBef>
                <a:spcPts val="1600"/>
              </a:spcBef>
              <a:spcAft>
                <a:spcPts val="0"/>
              </a:spcAft>
              <a:buClr>
                <a:srgbClr val="FFFFFF"/>
              </a:buClr>
              <a:buSzPts val="1600"/>
              <a:buChar char="○"/>
              <a:defRPr sz="1600">
                <a:solidFill>
                  <a:srgbClr val="FFFFFF"/>
                </a:solidFill>
              </a:defRPr>
            </a:lvl5pPr>
            <a:lvl6pPr marL="2743200" lvl="5" indent="-330200" algn="ctr" rtl="0">
              <a:spcBef>
                <a:spcPts val="1600"/>
              </a:spcBef>
              <a:spcAft>
                <a:spcPts val="0"/>
              </a:spcAft>
              <a:buClr>
                <a:srgbClr val="FFFFFF"/>
              </a:buClr>
              <a:buSzPts val="1600"/>
              <a:buChar char="■"/>
              <a:defRPr sz="1600">
                <a:solidFill>
                  <a:srgbClr val="FFFFFF"/>
                </a:solidFill>
              </a:defRPr>
            </a:lvl6pPr>
            <a:lvl7pPr marL="3200400" lvl="6" indent="-330200" algn="ctr" rtl="0">
              <a:spcBef>
                <a:spcPts val="1600"/>
              </a:spcBef>
              <a:spcAft>
                <a:spcPts val="0"/>
              </a:spcAft>
              <a:buClr>
                <a:srgbClr val="FFFFFF"/>
              </a:buClr>
              <a:buSzPts val="1600"/>
              <a:buChar char="●"/>
              <a:defRPr sz="1600">
                <a:solidFill>
                  <a:srgbClr val="FFFFFF"/>
                </a:solidFill>
              </a:defRPr>
            </a:lvl7pPr>
            <a:lvl8pPr marL="3657600" lvl="7" indent="-330200" algn="ctr" rtl="0">
              <a:spcBef>
                <a:spcPts val="1600"/>
              </a:spcBef>
              <a:spcAft>
                <a:spcPts val="0"/>
              </a:spcAft>
              <a:buClr>
                <a:srgbClr val="FFFFFF"/>
              </a:buClr>
              <a:buSzPts val="1600"/>
              <a:buChar char="○"/>
              <a:defRPr sz="1600">
                <a:solidFill>
                  <a:srgbClr val="FFFFFF"/>
                </a:solidFill>
              </a:defRPr>
            </a:lvl8pPr>
            <a:lvl9pPr marL="4114800" lvl="8" indent="-330200" algn="ctr" rtl="0">
              <a:spcBef>
                <a:spcPts val="1600"/>
              </a:spcBef>
              <a:spcAft>
                <a:spcPts val="1600"/>
              </a:spcAft>
              <a:buClr>
                <a:srgbClr val="FFFFFF"/>
              </a:buClr>
              <a:buSzPts val="1600"/>
              <a:buChar char="■"/>
              <a:defRPr sz="1600">
                <a:solidFill>
                  <a:srgbClr val="FFFFFF"/>
                </a:solidFill>
              </a:defRPr>
            </a:lvl9pPr>
          </a:lstStyle>
          <a:p>
            <a:endParaRPr/>
          </a:p>
        </p:txBody>
      </p:sp>
      <p:sp>
        <p:nvSpPr>
          <p:cNvPr id="1198" name="Google Shape;1198;p16"/>
          <p:cNvSpPr txBox="1">
            <a:spLocks noGrp="1"/>
          </p:cNvSpPr>
          <p:nvPr>
            <p:ph type="title"/>
          </p:nvPr>
        </p:nvSpPr>
        <p:spPr>
          <a:xfrm>
            <a:off x="4959850" y="1183375"/>
            <a:ext cx="3135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1">
  <p:cSld name="SECTION_HEADER_2">
    <p:bg>
      <p:bgPr>
        <a:solidFill>
          <a:srgbClr val="1C4587"/>
        </a:solidFill>
        <a:effectLst/>
      </p:bgPr>
    </p:bg>
    <p:spTree>
      <p:nvGrpSpPr>
        <p:cNvPr id="1" name="Shape 1207"/>
        <p:cNvGrpSpPr/>
        <p:nvPr/>
      </p:nvGrpSpPr>
      <p:grpSpPr>
        <a:xfrm>
          <a:off x="0" y="0"/>
          <a:ext cx="0" cy="0"/>
          <a:chOff x="0" y="0"/>
          <a:chExt cx="0" cy="0"/>
        </a:xfrm>
      </p:grpSpPr>
      <p:grpSp>
        <p:nvGrpSpPr>
          <p:cNvPr id="1208" name="Google Shape;1208;p18"/>
          <p:cNvGrpSpPr/>
          <p:nvPr/>
        </p:nvGrpSpPr>
        <p:grpSpPr>
          <a:xfrm>
            <a:off x="232963" y="174778"/>
            <a:ext cx="1443946" cy="721968"/>
            <a:chOff x="311697" y="-12"/>
            <a:chExt cx="4437449" cy="2218709"/>
          </a:xfrm>
        </p:grpSpPr>
        <p:sp>
          <p:nvSpPr>
            <p:cNvPr id="1209" name="Google Shape;1209;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18"/>
          <p:cNvGrpSpPr/>
          <p:nvPr/>
        </p:nvGrpSpPr>
        <p:grpSpPr>
          <a:xfrm>
            <a:off x="7969738" y="1388253"/>
            <a:ext cx="1443946" cy="721968"/>
            <a:chOff x="311697" y="-12"/>
            <a:chExt cx="4437449" cy="2218709"/>
          </a:xfrm>
        </p:grpSpPr>
        <p:sp>
          <p:nvSpPr>
            <p:cNvPr id="1539" name="Google Shape;1539;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8" name="Google Shape;1868;p18"/>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9" name="Google Shape;1869;p18"/>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870" name="Google Shape;1870;p18"/>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71" name="Google Shape;1871;p18"/>
          <p:cNvGrpSpPr/>
          <p:nvPr/>
        </p:nvGrpSpPr>
        <p:grpSpPr>
          <a:xfrm>
            <a:off x="0" y="1474590"/>
            <a:ext cx="9144000" cy="3853085"/>
            <a:chOff x="0" y="1474590"/>
            <a:chExt cx="9144000" cy="3853085"/>
          </a:xfrm>
        </p:grpSpPr>
        <p:sp>
          <p:nvSpPr>
            <p:cNvPr id="1872" name="Google Shape;1872;p18"/>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8"/>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8"/>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8"/>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8"/>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8"/>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8" name="Google Shape;1878;p18"/>
            <p:cNvGrpSpPr/>
            <p:nvPr/>
          </p:nvGrpSpPr>
          <p:grpSpPr>
            <a:xfrm>
              <a:off x="514651" y="1474590"/>
              <a:ext cx="582277" cy="2550888"/>
              <a:chOff x="573900" y="1154950"/>
              <a:chExt cx="538000" cy="2396100"/>
            </a:xfrm>
          </p:grpSpPr>
          <p:sp>
            <p:nvSpPr>
              <p:cNvPr id="1879" name="Google Shape;1879;p18"/>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8"/>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8"/>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8"/>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8"/>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8"/>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8"/>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8"/>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2">
  <p:cSld name="SECTION_HEADER_1_1_1">
    <p:bg>
      <p:bgPr>
        <a:solidFill>
          <a:srgbClr val="1C4587"/>
        </a:solidFill>
        <a:effectLst/>
      </p:bgPr>
    </p:bg>
    <p:spTree>
      <p:nvGrpSpPr>
        <p:cNvPr id="1" name="Shape 1897"/>
        <p:cNvGrpSpPr/>
        <p:nvPr/>
      </p:nvGrpSpPr>
      <p:grpSpPr>
        <a:xfrm>
          <a:off x="0" y="0"/>
          <a:ext cx="0" cy="0"/>
          <a:chOff x="0" y="0"/>
          <a:chExt cx="0" cy="0"/>
        </a:xfrm>
      </p:grpSpPr>
      <p:sp>
        <p:nvSpPr>
          <p:cNvPr id="1898" name="Google Shape;1898;p20"/>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99" name="Google Shape;1899;p20"/>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900" name="Google Shape;1900;p20"/>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901" name="Google Shape;1901;p20"/>
          <p:cNvGrpSpPr/>
          <p:nvPr/>
        </p:nvGrpSpPr>
        <p:grpSpPr>
          <a:xfrm>
            <a:off x="1849188" y="277203"/>
            <a:ext cx="1443946" cy="721968"/>
            <a:chOff x="311697" y="-12"/>
            <a:chExt cx="4437449" cy="2218709"/>
          </a:xfrm>
        </p:grpSpPr>
        <p:sp>
          <p:nvSpPr>
            <p:cNvPr id="1902" name="Google Shape;1902;p20"/>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0"/>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0"/>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0"/>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0"/>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0"/>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0"/>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0"/>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0"/>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0"/>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0"/>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0"/>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0"/>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0"/>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0"/>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0"/>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0"/>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0"/>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0"/>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0"/>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0"/>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0"/>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0"/>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0"/>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0"/>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0"/>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0"/>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0"/>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0"/>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0"/>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0"/>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0"/>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0"/>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0"/>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0"/>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0"/>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0"/>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0"/>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0"/>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0"/>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0"/>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0"/>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0"/>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0"/>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0"/>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0"/>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0"/>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0"/>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0"/>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0"/>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0"/>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0"/>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0"/>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0"/>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0"/>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0"/>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0"/>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0"/>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0"/>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0"/>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0"/>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0"/>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0"/>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0"/>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0"/>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0"/>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0"/>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0"/>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0"/>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0"/>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0"/>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0"/>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0"/>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0"/>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0"/>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0"/>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0"/>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0"/>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0"/>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0"/>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0"/>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0"/>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0"/>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0"/>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0"/>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0"/>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0"/>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0"/>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0"/>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0"/>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0"/>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0"/>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0"/>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0"/>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0"/>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0"/>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0"/>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0"/>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0"/>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0"/>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0"/>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0"/>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0"/>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0"/>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0"/>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0"/>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0"/>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0"/>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0"/>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0"/>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0"/>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0"/>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0"/>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0"/>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0"/>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0"/>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0"/>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0"/>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0"/>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0"/>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0"/>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0"/>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0"/>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0"/>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0"/>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0"/>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0"/>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0"/>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0"/>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0"/>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0"/>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0"/>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0"/>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0"/>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0"/>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0"/>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0"/>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0"/>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0"/>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0"/>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0"/>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0"/>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0"/>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0"/>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0"/>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0"/>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0"/>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0"/>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0"/>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0"/>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0"/>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0"/>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0"/>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0"/>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0"/>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0"/>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0"/>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0"/>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0"/>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0"/>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0"/>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0"/>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0"/>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0"/>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0"/>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0"/>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0"/>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0"/>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0"/>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0"/>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0"/>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0"/>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0"/>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0"/>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0"/>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0"/>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0"/>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0"/>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0"/>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0"/>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0"/>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0"/>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0"/>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0"/>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0"/>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0"/>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0"/>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0"/>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0"/>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0"/>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0"/>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0"/>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0"/>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0"/>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0"/>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0"/>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0"/>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0"/>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0"/>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0"/>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0"/>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0"/>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0"/>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0"/>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0"/>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0"/>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0"/>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0"/>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0"/>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0"/>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0"/>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0"/>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0"/>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0"/>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0"/>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0"/>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0"/>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0"/>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0"/>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0"/>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0"/>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0"/>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0"/>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0"/>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0"/>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0"/>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0"/>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0"/>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0"/>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0"/>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0"/>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0"/>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0"/>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0"/>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0"/>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0"/>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0"/>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0"/>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0"/>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0"/>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0"/>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0"/>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0"/>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0"/>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0"/>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0"/>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0"/>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0"/>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0"/>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0"/>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0"/>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0"/>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0"/>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0"/>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0"/>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0"/>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0"/>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0"/>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0"/>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0"/>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0"/>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0"/>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0"/>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0"/>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0"/>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0"/>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0"/>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0"/>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0"/>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0"/>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20"/>
          <p:cNvGrpSpPr/>
          <p:nvPr/>
        </p:nvGrpSpPr>
        <p:grpSpPr>
          <a:xfrm>
            <a:off x="-387375" y="2038775"/>
            <a:ext cx="9531425" cy="3274175"/>
            <a:chOff x="-387375" y="2038775"/>
            <a:chExt cx="9531425" cy="3274175"/>
          </a:xfrm>
        </p:grpSpPr>
        <p:grpSp>
          <p:nvGrpSpPr>
            <p:cNvPr id="2232" name="Google Shape;2232;p20"/>
            <p:cNvGrpSpPr/>
            <p:nvPr/>
          </p:nvGrpSpPr>
          <p:grpSpPr>
            <a:xfrm>
              <a:off x="7767451" y="3282676"/>
              <a:ext cx="831787" cy="721972"/>
              <a:chOff x="2788951" y="3310126"/>
              <a:chExt cx="831787" cy="721972"/>
            </a:xfrm>
          </p:grpSpPr>
          <p:sp>
            <p:nvSpPr>
              <p:cNvPr id="2233" name="Google Shape;2233;p20"/>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0"/>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0"/>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0"/>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0"/>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0"/>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0"/>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0"/>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0"/>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0"/>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0"/>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0"/>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0"/>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0"/>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0"/>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0"/>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0"/>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0"/>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0"/>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0"/>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0"/>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0"/>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0"/>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0"/>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0"/>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626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0"/>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0"/>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0"/>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0"/>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0"/>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0"/>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0"/>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0"/>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0"/>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0"/>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0"/>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0"/>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0"/>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0"/>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0"/>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0"/>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0"/>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0"/>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0"/>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0"/>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0"/>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0"/>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0"/>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20"/>
            <p:cNvGrpSpPr/>
            <p:nvPr/>
          </p:nvGrpSpPr>
          <p:grpSpPr>
            <a:xfrm>
              <a:off x="-387375" y="2038775"/>
              <a:ext cx="9531425" cy="3274175"/>
              <a:chOff x="-387375" y="2038775"/>
              <a:chExt cx="9531425" cy="3274175"/>
            </a:xfrm>
          </p:grpSpPr>
          <p:grpSp>
            <p:nvGrpSpPr>
              <p:cNvPr id="2282" name="Google Shape;2282;p20"/>
              <p:cNvGrpSpPr/>
              <p:nvPr/>
            </p:nvGrpSpPr>
            <p:grpSpPr>
              <a:xfrm>
                <a:off x="-98650" y="4010850"/>
                <a:ext cx="9242700" cy="1302100"/>
                <a:chOff x="-98650" y="4010850"/>
                <a:chExt cx="9242700" cy="1302100"/>
              </a:xfrm>
            </p:grpSpPr>
            <p:sp>
              <p:nvSpPr>
                <p:cNvPr id="2283" name="Google Shape;2283;p20"/>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0"/>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0"/>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20"/>
              <p:cNvGrpSpPr/>
              <p:nvPr/>
            </p:nvGrpSpPr>
            <p:grpSpPr>
              <a:xfrm>
                <a:off x="-387375" y="2038775"/>
                <a:ext cx="1722000" cy="578125"/>
                <a:chOff x="-387375" y="2038775"/>
                <a:chExt cx="1722000" cy="578125"/>
              </a:xfrm>
            </p:grpSpPr>
            <p:sp>
              <p:nvSpPr>
                <p:cNvPr id="2287" name="Google Shape;2287;p20"/>
                <p:cNvSpPr/>
                <p:nvPr/>
              </p:nvSpPr>
              <p:spPr>
                <a:xfrm>
                  <a:off x="-387375" y="2038775"/>
                  <a:ext cx="1722000" cy="209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0"/>
                <p:cNvSpPr/>
                <p:nvPr/>
              </p:nvSpPr>
              <p:spPr>
                <a:xfrm>
                  <a:off x="-387375" y="2254000"/>
                  <a:ext cx="1722000" cy="92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0"/>
                <p:cNvSpPr/>
                <p:nvPr/>
              </p:nvSpPr>
              <p:spPr>
                <a:xfrm>
                  <a:off x="-387375" y="2352900"/>
                  <a:ext cx="1722000" cy="264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3">
  <p:cSld name="SECTION_HEADER_1_2">
    <p:bg>
      <p:bgPr>
        <a:solidFill>
          <a:srgbClr val="1C4587"/>
        </a:solidFill>
        <a:effectLst/>
      </p:bgPr>
    </p:bg>
    <p:spTree>
      <p:nvGrpSpPr>
        <p:cNvPr id="1" name="Shape 2304"/>
        <p:cNvGrpSpPr/>
        <p:nvPr/>
      </p:nvGrpSpPr>
      <p:grpSpPr>
        <a:xfrm>
          <a:off x="0" y="0"/>
          <a:ext cx="0" cy="0"/>
          <a:chOff x="0" y="0"/>
          <a:chExt cx="0" cy="0"/>
        </a:xfrm>
      </p:grpSpPr>
      <p:sp>
        <p:nvSpPr>
          <p:cNvPr id="2305" name="Google Shape;2305;p2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06" name="Google Shape;2306;p22"/>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07" name="Google Shape;2307;p22"/>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308" name="Google Shape;2308;p22"/>
          <p:cNvGrpSpPr/>
          <p:nvPr/>
        </p:nvGrpSpPr>
        <p:grpSpPr>
          <a:xfrm>
            <a:off x="8248063" y="1554103"/>
            <a:ext cx="1443946" cy="721968"/>
            <a:chOff x="311697" y="-12"/>
            <a:chExt cx="4437449" cy="2218709"/>
          </a:xfrm>
        </p:grpSpPr>
        <p:sp>
          <p:nvSpPr>
            <p:cNvPr id="2309" name="Google Shape;2309;p22"/>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2"/>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2"/>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2"/>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2"/>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2"/>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2"/>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2"/>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2"/>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2"/>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2"/>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2"/>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2"/>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2"/>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2"/>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2"/>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2"/>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2"/>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2"/>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2"/>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2"/>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2"/>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2"/>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2"/>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2"/>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2"/>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2"/>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2"/>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2"/>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2"/>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2"/>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2"/>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2"/>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2"/>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2"/>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2"/>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2"/>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2"/>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2"/>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2"/>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2"/>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2"/>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2"/>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2"/>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2"/>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2"/>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2"/>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2"/>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2"/>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2"/>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2"/>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2"/>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2"/>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2"/>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2"/>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2"/>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2"/>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2"/>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2"/>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2"/>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2"/>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2"/>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2"/>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2"/>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2"/>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2"/>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2"/>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2"/>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2"/>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2"/>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2"/>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2"/>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2"/>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2"/>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2"/>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2"/>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2"/>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2"/>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2"/>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2"/>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2"/>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2"/>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2"/>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2"/>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2"/>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2"/>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2"/>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2"/>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2"/>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2"/>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2"/>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2"/>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2"/>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2"/>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2"/>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2"/>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2"/>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2"/>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2"/>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2"/>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2"/>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2"/>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2"/>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2"/>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2"/>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2"/>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2"/>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2"/>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2"/>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2"/>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2"/>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2"/>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2"/>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2"/>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2"/>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2"/>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2"/>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2"/>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2"/>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2"/>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2"/>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2"/>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2"/>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2"/>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2"/>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2"/>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2"/>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2"/>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2"/>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2"/>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2"/>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2"/>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2"/>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2"/>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2"/>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2"/>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2"/>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2"/>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2"/>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2"/>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2"/>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2"/>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2"/>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2"/>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2"/>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2"/>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2"/>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2"/>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2"/>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2"/>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2"/>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2"/>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2"/>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2"/>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2"/>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2"/>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2"/>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2"/>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2"/>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2"/>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2"/>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2"/>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2"/>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2"/>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2"/>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2"/>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2"/>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2"/>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2"/>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2"/>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2"/>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2"/>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2"/>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2"/>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2"/>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2"/>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2"/>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2"/>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2"/>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2"/>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2"/>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2"/>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2"/>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2"/>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2"/>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2"/>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2"/>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2"/>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2"/>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2"/>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2"/>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2"/>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2"/>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2"/>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2"/>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2"/>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2"/>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2"/>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2"/>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2"/>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2"/>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2"/>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2"/>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2"/>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2"/>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2"/>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2"/>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2"/>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2"/>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2"/>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2"/>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2"/>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2"/>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2"/>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2"/>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2"/>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2"/>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2"/>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2"/>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2"/>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2"/>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2"/>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2"/>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2"/>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2"/>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2"/>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2"/>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2"/>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2"/>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2"/>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2"/>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2"/>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2"/>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2"/>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2"/>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2"/>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2"/>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2"/>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2"/>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2"/>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2"/>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2"/>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2"/>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2"/>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2"/>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2"/>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2"/>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2"/>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2"/>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2"/>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2"/>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2"/>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2"/>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2"/>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2"/>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2"/>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2"/>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2"/>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2"/>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2"/>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2"/>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2"/>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2"/>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2"/>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2"/>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2"/>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2"/>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2"/>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2"/>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2"/>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2"/>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2"/>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2"/>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2"/>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2"/>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2"/>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2"/>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2"/>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2"/>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2"/>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2"/>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2"/>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2"/>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2"/>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2"/>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2"/>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2"/>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2"/>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2"/>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2"/>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2"/>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2"/>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2"/>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2"/>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2"/>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2"/>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2"/>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2"/>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2"/>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2"/>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2"/>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2"/>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2"/>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2"/>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2"/>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2"/>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2"/>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2"/>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2"/>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2"/>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2"/>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2"/>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2"/>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2"/>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2"/>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2"/>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2"/>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2"/>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2"/>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2"/>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2"/>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2"/>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2"/>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2"/>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2"/>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2"/>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2"/>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2"/>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2"/>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2"/>
          <p:cNvGrpSpPr/>
          <p:nvPr/>
        </p:nvGrpSpPr>
        <p:grpSpPr>
          <a:xfrm>
            <a:off x="-475087" y="219803"/>
            <a:ext cx="1443946" cy="721968"/>
            <a:chOff x="311697" y="-12"/>
            <a:chExt cx="4437449" cy="2218709"/>
          </a:xfrm>
        </p:grpSpPr>
        <p:sp>
          <p:nvSpPr>
            <p:cNvPr id="2639" name="Google Shape;2639;p22"/>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2"/>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2"/>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2"/>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2"/>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2"/>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2"/>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2"/>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2"/>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2"/>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2"/>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2"/>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2"/>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2"/>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2"/>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2"/>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2"/>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2"/>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2"/>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2"/>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2"/>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2"/>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2"/>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2"/>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2"/>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2"/>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2"/>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2"/>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2"/>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2"/>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2"/>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2"/>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2"/>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2"/>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2"/>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2"/>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2"/>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2"/>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2"/>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2"/>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2"/>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2"/>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2"/>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2"/>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2"/>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2"/>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2"/>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2"/>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2"/>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2"/>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2"/>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2"/>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2"/>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2"/>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2"/>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2"/>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2"/>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2"/>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2"/>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2"/>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2"/>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2"/>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2"/>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2"/>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2"/>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2"/>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2"/>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2"/>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2"/>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2"/>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2"/>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2"/>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2"/>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2"/>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2"/>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2"/>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2"/>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2"/>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2"/>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2"/>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2"/>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2"/>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2"/>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2"/>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2"/>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2"/>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2"/>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2"/>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2"/>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2"/>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2"/>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2"/>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2"/>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2"/>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2"/>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2"/>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2"/>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2"/>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2"/>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2"/>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2"/>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2"/>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2"/>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2"/>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2"/>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2"/>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2"/>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2"/>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2"/>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2"/>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2"/>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2"/>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2"/>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2"/>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2"/>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2"/>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2"/>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2"/>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2"/>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2"/>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2"/>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2"/>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2"/>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2"/>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2"/>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2"/>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2"/>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2"/>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2"/>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2"/>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2"/>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2"/>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2"/>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2"/>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2"/>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2"/>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2"/>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2"/>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2"/>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2"/>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2"/>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2"/>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2"/>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2"/>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2"/>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2"/>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2"/>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2"/>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2"/>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2"/>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2"/>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2"/>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2"/>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2"/>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2"/>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2"/>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2"/>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2"/>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2"/>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2"/>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2"/>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2"/>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2"/>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2"/>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2"/>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2"/>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2"/>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2"/>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2"/>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2"/>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2"/>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2"/>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2"/>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2"/>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2"/>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2"/>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2"/>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2"/>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2"/>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2"/>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2"/>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2"/>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2"/>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2"/>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2"/>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2"/>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2"/>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2"/>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2"/>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2"/>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2"/>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2"/>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2"/>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2"/>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2"/>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2"/>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2"/>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2"/>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2"/>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2"/>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2"/>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2"/>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2"/>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2"/>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2"/>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2"/>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2"/>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2"/>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2"/>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2"/>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2"/>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2"/>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2"/>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2"/>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2"/>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2"/>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2"/>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2"/>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2"/>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2"/>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2"/>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2"/>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2"/>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2"/>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2"/>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2"/>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2"/>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2"/>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2"/>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2"/>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2"/>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2"/>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2"/>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2"/>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2"/>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2"/>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2"/>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2"/>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2"/>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2"/>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2"/>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2"/>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2"/>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2"/>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2"/>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2"/>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2"/>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2"/>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2"/>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2"/>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2"/>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2"/>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2"/>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2"/>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2"/>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2"/>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2"/>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2"/>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2"/>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2"/>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2"/>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2"/>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2"/>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2"/>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2"/>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2"/>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2"/>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2"/>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2"/>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2"/>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2"/>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2"/>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2"/>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2"/>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2"/>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2"/>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2"/>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2"/>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2"/>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2"/>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2"/>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2"/>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2"/>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2"/>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2"/>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2"/>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2"/>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2"/>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2"/>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2"/>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2"/>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2"/>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2"/>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2"/>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2"/>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2"/>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2"/>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2"/>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2"/>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2"/>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2"/>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2"/>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2"/>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2"/>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2"/>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2"/>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2"/>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2"/>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2"/>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2"/>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2"/>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2"/>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2"/>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2"/>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2"/>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2"/>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2"/>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2"/>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2"/>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2"/>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2"/>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2"/>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2"/>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2"/>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2"/>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2"/>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2"/>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2"/>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2"/>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8" name="Google Shape;2968;p22"/>
          <p:cNvGrpSpPr/>
          <p:nvPr/>
        </p:nvGrpSpPr>
        <p:grpSpPr>
          <a:xfrm>
            <a:off x="-387375" y="2038775"/>
            <a:ext cx="1722000" cy="3104450"/>
            <a:chOff x="-387375" y="2038775"/>
            <a:chExt cx="1722000" cy="3104450"/>
          </a:xfrm>
        </p:grpSpPr>
        <p:sp>
          <p:nvSpPr>
            <p:cNvPr id="2969" name="Google Shape;2969;p22"/>
            <p:cNvSpPr/>
            <p:nvPr/>
          </p:nvSpPr>
          <p:spPr>
            <a:xfrm>
              <a:off x="-387375" y="2038775"/>
              <a:ext cx="1722000" cy="40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2"/>
            <p:cNvSpPr/>
            <p:nvPr/>
          </p:nvSpPr>
          <p:spPr>
            <a:xfrm>
              <a:off x="-387375" y="2442933"/>
              <a:ext cx="1722000" cy="18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2"/>
            <p:cNvSpPr/>
            <p:nvPr/>
          </p:nvSpPr>
          <p:spPr>
            <a:xfrm>
              <a:off x="-387375" y="2623825"/>
              <a:ext cx="1722000" cy="2519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22"/>
          <p:cNvGrpSpPr/>
          <p:nvPr/>
        </p:nvGrpSpPr>
        <p:grpSpPr>
          <a:xfrm>
            <a:off x="2424675" y="3715725"/>
            <a:ext cx="6719400" cy="1426850"/>
            <a:chOff x="2424675" y="3715725"/>
            <a:chExt cx="6719400" cy="1426850"/>
          </a:xfrm>
        </p:grpSpPr>
        <p:sp>
          <p:nvSpPr>
            <p:cNvPr id="2973" name="Google Shape;2973;p22"/>
            <p:cNvSpPr/>
            <p:nvPr/>
          </p:nvSpPr>
          <p:spPr>
            <a:xfrm>
              <a:off x="2424675" y="3715725"/>
              <a:ext cx="6719400" cy="40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2"/>
            <p:cNvSpPr/>
            <p:nvPr/>
          </p:nvSpPr>
          <p:spPr>
            <a:xfrm>
              <a:off x="2424675" y="4119883"/>
              <a:ext cx="6719400" cy="18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2"/>
            <p:cNvSpPr/>
            <p:nvPr/>
          </p:nvSpPr>
          <p:spPr>
            <a:xfrm>
              <a:off x="2424675" y="4300775"/>
              <a:ext cx="6719400" cy="841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98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solidFill>
          <a:srgbClr val="1C4587"/>
        </a:solidFill>
        <a:effectLst/>
      </p:bgPr>
    </p:bg>
    <p:spTree>
      <p:nvGrpSpPr>
        <p:cNvPr id="1" name="Shape 2976"/>
        <p:cNvGrpSpPr/>
        <p:nvPr/>
      </p:nvGrpSpPr>
      <p:grpSpPr>
        <a:xfrm>
          <a:off x="0" y="0"/>
          <a:ext cx="0" cy="0"/>
          <a:chOff x="0" y="0"/>
          <a:chExt cx="0" cy="0"/>
        </a:xfrm>
      </p:grpSpPr>
      <p:sp>
        <p:nvSpPr>
          <p:cNvPr id="2977" name="Google Shape;2977;p23"/>
          <p:cNvSpPr txBox="1">
            <a:spLocks noGrp="1"/>
          </p:cNvSpPr>
          <p:nvPr>
            <p:ph type="title"/>
          </p:nvPr>
        </p:nvSpPr>
        <p:spPr>
          <a:xfrm>
            <a:off x="1334700" y="839125"/>
            <a:ext cx="64746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78" name="Google Shape;2978;p23"/>
          <p:cNvSpPr txBox="1">
            <a:spLocks noGrp="1"/>
          </p:cNvSpPr>
          <p:nvPr>
            <p:ph type="subTitle" idx="1"/>
          </p:nvPr>
        </p:nvSpPr>
        <p:spPr>
          <a:xfrm>
            <a:off x="2466750" y="1760850"/>
            <a:ext cx="4210500" cy="13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979" name="Google Shape;2979;p23"/>
          <p:cNvSpPr txBox="1"/>
          <p:nvPr/>
        </p:nvSpPr>
        <p:spPr>
          <a:xfrm>
            <a:off x="2568900" y="3737600"/>
            <a:ext cx="4006200" cy="6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1"/>
                </a:solidFill>
                <a:latin typeface="Advent Pro"/>
                <a:ea typeface="Advent Pro"/>
                <a:cs typeface="Advent Pro"/>
                <a:sym typeface="Advent Pro"/>
              </a:rPr>
              <a:t>CREDITS: This presentation template was created by Slidesgo, including icons by Flaticon, and infographics &amp; images by Freepik. </a:t>
            </a: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p:txBody>
      </p:sp>
    </p:spTree>
    <p:extLst>
      <p:ext uri="{BB962C8B-B14F-4D97-AF65-F5344CB8AC3E}">
        <p14:creationId xmlns:p14="http://schemas.microsoft.com/office/powerpoint/2010/main" val="3240436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1C4587"/>
        </a:solidFill>
        <a:effectLst/>
      </p:bgPr>
    </p:bg>
    <p:spTree>
      <p:nvGrpSpPr>
        <p:cNvPr id="1"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626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 name="Google Shape;727;p3"/>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28" name="Google Shape;728;p3"/>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9" name="Google Shape;729;p3"/>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0"/>
        <p:cNvGrpSpPr/>
        <p:nvPr/>
      </p:nvGrpSpPr>
      <p:grpSpPr>
        <a:xfrm>
          <a:off x="0" y="0"/>
          <a:ext cx="0" cy="0"/>
          <a:chOff x="0" y="0"/>
          <a:chExt cx="0" cy="0"/>
        </a:xfrm>
      </p:grpSpPr>
      <p:sp>
        <p:nvSpPr>
          <p:cNvPr id="731" name="Google Shape;731;p4"/>
          <p:cNvSpPr txBox="1">
            <a:spLocks noGrp="1"/>
          </p:cNvSpPr>
          <p:nvPr>
            <p:ph type="body" idx="1"/>
          </p:nvPr>
        </p:nvSpPr>
        <p:spPr>
          <a:xfrm>
            <a:off x="778900" y="1013975"/>
            <a:ext cx="7072500" cy="3554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32" name="Google Shape;732;p4"/>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7"/>
        <p:cNvGrpSpPr/>
        <p:nvPr/>
      </p:nvGrpSpPr>
      <p:grpSpPr>
        <a:xfrm>
          <a:off x="0" y="0"/>
          <a:ext cx="0" cy="0"/>
          <a:chOff x="0" y="0"/>
          <a:chExt cx="0" cy="0"/>
        </a:xfrm>
      </p:grpSpPr>
      <p:sp>
        <p:nvSpPr>
          <p:cNvPr id="738" name="Google Shape;738;p6"/>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1C4587"/>
        </a:solidFill>
        <a:effectLst/>
      </p:bgPr>
    </p:bg>
    <p:spTree>
      <p:nvGrpSpPr>
        <p:cNvPr id="1" name="Shape 739"/>
        <p:cNvGrpSpPr/>
        <p:nvPr/>
      </p:nvGrpSpPr>
      <p:grpSpPr>
        <a:xfrm>
          <a:off x="0" y="0"/>
          <a:ext cx="0" cy="0"/>
          <a:chOff x="0" y="0"/>
          <a:chExt cx="0" cy="0"/>
        </a:xfrm>
      </p:grpSpPr>
      <p:sp>
        <p:nvSpPr>
          <p:cNvPr id="740" name="Google Shape;740;p7"/>
          <p:cNvSpPr txBox="1">
            <a:spLocks noGrp="1"/>
          </p:cNvSpPr>
          <p:nvPr>
            <p:ph type="body" idx="1"/>
          </p:nvPr>
        </p:nvSpPr>
        <p:spPr>
          <a:xfrm>
            <a:off x="3038700" y="1995800"/>
            <a:ext cx="3066600" cy="19686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rgbClr val="FFFFFF"/>
              </a:buClr>
              <a:buSzPts val="1600"/>
              <a:buChar char="●"/>
              <a:defRPr sz="1600">
                <a:solidFill>
                  <a:srgbClr val="FFFFFF"/>
                </a:solidFill>
              </a:defRPr>
            </a:lvl1pPr>
            <a:lvl2pPr marL="914400" lvl="1" indent="-330200" algn="ctr">
              <a:spcBef>
                <a:spcPts val="1600"/>
              </a:spcBef>
              <a:spcAft>
                <a:spcPts val="0"/>
              </a:spcAft>
              <a:buClr>
                <a:srgbClr val="FFFFFF"/>
              </a:buClr>
              <a:buSzPts val="1600"/>
              <a:buChar char="○"/>
              <a:defRPr sz="1600">
                <a:solidFill>
                  <a:srgbClr val="FFFFFF"/>
                </a:solidFill>
              </a:defRPr>
            </a:lvl2pPr>
            <a:lvl3pPr marL="1371600" lvl="2" indent="-330200" algn="ctr">
              <a:spcBef>
                <a:spcPts val="1600"/>
              </a:spcBef>
              <a:spcAft>
                <a:spcPts val="0"/>
              </a:spcAft>
              <a:buClr>
                <a:srgbClr val="FFFFFF"/>
              </a:buClr>
              <a:buSzPts val="1600"/>
              <a:buChar char="■"/>
              <a:defRPr sz="1600">
                <a:solidFill>
                  <a:srgbClr val="FFFFFF"/>
                </a:solidFill>
              </a:defRPr>
            </a:lvl3pPr>
            <a:lvl4pPr marL="1828800" lvl="3" indent="-330200" algn="ctr">
              <a:spcBef>
                <a:spcPts val="1600"/>
              </a:spcBef>
              <a:spcAft>
                <a:spcPts val="0"/>
              </a:spcAft>
              <a:buClr>
                <a:srgbClr val="FFFFFF"/>
              </a:buClr>
              <a:buSzPts val="1600"/>
              <a:buChar char="●"/>
              <a:defRPr sz="1600">
                <a:solidFill>
                  <a:srgbClr val="FFFFFF"/>
                </a:solidFill>
              </a:defRPr>
            </a:lvl4pPr>
            <a:lvl5pPr marL="2286000" lvl="4" indent="-330200" algn="ctr">
              <a:spcBef>
                <a:spcPts val="1600"/>
              </a:spcBef>
              <a:spcAft>
                <a:spcPts val="0"/>
              </a:spcAft>
              <a:buClr>
                <a:srgbClr val="FFFFFF"/>
              </a:buClr>
              <a:buSzPts val="1600"/>
              <a:buChar char="○"/>
              <a:defRPr sz="1600">
                <a:solidFill>
                  <a:srgbClr val="FFFFFF"/>
                </a:solidFill>
              </a:defRPr>
            </a:lvl5pPr>
            <a:lvl6pPr marL="2743200" lvl="5" indent="-330200" algn="ctr">
              <a:spcBef>
                <a:spcPts val="1600"/>
              </a:spcBef>
              <a:spcAft>
                <a:spcPts val="0"/>
              </a:spcAft>
              <a:buClr>
                <a:srgbClr val="FFFFFF"/>
              </a:buClr>
              <a:buSzPts val="1600"/>
              <a:buChar char="■"/>
              <a:defRPr sz="1600">
                <a:solidFill>
                  <a:srgbClr val="FFFFFF"/>
                </a:solidFill>
              </a:defRPr>
            </a:lvl6pPr>
            <a:lvl7pPr marL="3200400" lvl="6" indent="-330200" algn="ctr">
              <a:spcBef>
                <a:spcPts val="1600"/>
              </a:spcBef>
              <a:spcAft>
                <a:spcPts val="0"/>
              </a:spcAft>
              <a:buClr>
                <a:srgbClr val="FFFFFF"/>
              </a:buClr>
              <a:buSzPts val="1600"/>
              <a:buChar char="●"/>
              <a:defRPr sz="1600">
                <a:solidFill>
                  <a:srgbClr val="FFFFFF"/>
                </a:solidFill>
              </a:defRPr>
            </a:lvl7pPr>
            <a:lvl8pPr marL="3657600" lvl="7" indent="-330200" algn="ctr">
              <a:spcBef>
                <a:spcPts val="1600"/>
              </a:spcBef>
              <a:spcAft>
                <a:spcPts val="0"/>
              </a:spcAft>
              <a:buClr>
                <a:srgbClr val="FFFFFF"/>
              </a:buClr>
              <a:buSzPts val="1600"/>
              <a:buChar char="○"/>
              <a:defRPr sz="1600">
                <a:solidFill>
                  <a:srgbClr val="FFFFFF"/>
                </a:solidFill>
              </a:defRPr>
            </a:lvl8pPr>
            <a:lvl9pPr marL="4114800" lvl="8" indent="-330200" algn="ctr">
              <a:spcBef>
                <a:spcPts val="1600"/>
              </a:spcBef>
              <a:spcAft>
                <a:spcPts val="1600"/>
              </a:spcAft>
              <a:buClr>
                <a:srgbClr val="FFFFFF"/>
              </a:buClr>
              <a:buSzPts val="1600"/>
              <a:buChar char="■"/>
              <a:defRPr sz="1600">
                <a:solidFill>
                  <a:srgbClr val="FFFFFF"/>
                </a:solidFill>
              </a:defRPr>
            </a:lvl9pPr>
          </a:lstStyle>
          <a:p>
            <a:endParaRPr/>
          </a:p>
        </p:txBody>
      </p:sp>
      <p:sp>
        <p:nvSpPr>
          <p:cNvPr id="741" name="Google Shape;741;p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2"/>
        <p:cNvGrpSpPr/>
        <p:nvPr/>
      </p:nvGrpSpPr>
      <p:grpSpPr>
        <a:xfrm>
          <a:off x="0" y="0"/>
          <a:ext cx="0" cy="0"/>
          <a:chOff x="0" y="0"/>
          <a:chExt cx="0" cy="0"/>
        </a:xfrm>
      </p:grpSpPr>
      <p:sp>
        <p:nvSpPr>
          <p:cNvPr id="743" name="Google Shape;743;p8"/>
          <p:cNvSpPr/>
          <p:nvPr/>
        </p:nvSpPr>
        <p:spPr>
          <a:xfrm>
            <a:off x="319350" y="243900"/>
            <a:ext cx="8505300" cy="4655700"/>
          </a:xfrm>
          <a:prstGeom prst="rect">
            <a:avLst/>
          </a:prstGeom>
          <a:no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txBox="1">
            <a:spLocks noGrp="1"/>
          </p:cNvSpPr>
          <p:nvPr>
            <p:ph type="title"/>
          </p:nvPr>
        </p:nvSpPr>
        <p:spPr>
          <a:xfrm>
            <a:off x="701025" y="627350"/>
            <a:ext cx="2210700" cy="3981000"/>
          </a:xfrm>
          <a:prstGeom prst="rect">
            <a:avLst/>
          </a:prstGeom>
        </p:spPr>
        <p:txBody>
          <a:bodyPr spcFirstLastPara="1" wrap="square" lIns="91425" tIns="91425" rIns="91425" bIns="91425" anchor="t" anchorCtr="0">
            <a:noAutofit/>
          </a:bodyPr>
          <a:lstStyle>
            <a:lvl1pPr lvl="0">
              <a:spcBef>
                <a:spcPts val="0"/>
              </a:spcBef>
              <a:spcAft>
                <a:spcPts val="0"/>
              </a:spcAft>
              <a:buSzPts val="2100"/>
              <a:buNone/>
              <a:defRPr sz="2100"/>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1"/>
        <p:cNvGrpSpPr/>
        <p:nvPr/>
      </p:nvGrpSpPr>
      <p:grpSpPr>
        <a:xfrm>
          <a:off x="0" y="0"/>
          <a:ext cx="0" cy="0"/>
          <a:chOff x="0" y="0"/>
          <a:chExt cx="0" cy="0"/>
        </a:xfrm>
      </p:grpSpPr>
      <p:sp>
        <p:nvSpPr>
          <p:cNvPr id="772" name="Google Shape;772;p11"/>
          <p:cNvSpPr txBox="1">
            <a:spLocks noGrp="1"/>
          </p:cNvSpPr>
          <p:nvPr>
            <p:ph type="title" hasCustomPrompt="1"/>
          </p:nvPr>
        </p:nvSpPr>
        <p:spPr>
          <a:xfrm>
            <a:off x="1949125" y="1106125"/>
            <a:ext cx="5245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3" name="Google Shape;773;p11"/>
          <p:cNvSpPr txBox="1">
            <a:spLocks noGrp="1"/>
          </p:cNvSpPr>
          <p:nvPr>
            <p:ph type="body" idx="1"/>
          </p:nvPr>
        </p:nvSpPr>
        <p:spPr>
          <a:xfrm>
            <a:off x="1949075" y="3152225"/>
            <a:ext cx="5245800" cy="717600"/>
          </a:xfrm>
          <a:prstGeom prst="rect">
            <a:avLst/>
          </a:prstGeom>
        </p:spPr>
        <p:txBody>
          <a:bodyPr spcFirstLastPara="1" wrap="square" lIns="91425" tIns="91425" rIns="91425" bIns="91425" anchor="t" anchorCtr="0">
            <a:noAutofit/>
          </a:bodyPr>
          <a:lstStyle>
            <a:lvl1pPr marL="457200" lvl="0" indent="-355600" algn="ctr">
              <a:spcBef>
                <a:spcPts val="0"/>
              </a:spcBef>
              <a:spcAft>
                <a:spcPts val="0"/>
              </a:spcAft>
              <a:buSzPts val="2000"/>
              <a:buChar char="●"/>
              <a:defRPr sz="2000"/>
            </a:lvl1pPr>
            <a:lvl2pPr marL="914400" lvl="1" indent="-355600" algn="ctr">
              <a:spcBef>
                <a:spcPts val="1600"/>
              </a:spcBef>
              <a:spcAft>
                <a:spcPts val="0"/>
              </a:spcAft>
              <a:buSzPts val="2000"/>
              <a:buChar char="○"/>
              <a:defRPr sz="2000"/>
            </a:lvl2pPr>
            <a:lvl3pPr marL="1371600" lvl="2" indent="-355600" algn="ctr">
              <a:spcBef>
                <a:spcPts val="1600"/>
              </a:spcBef>
              <a:spcAft>
                <a:spcPts val="0"/>
              </a:spcAft>
              <a:buSzPts val="2000"/>
              <a:buChar char="■"/>
              <a:defRPr sz="2000"/>
            </a:lvl3pPr>
            <a:lvl4pPr marL="1828800" lvl="3" indent="-355600" algn="ctr">
              <a:spcBef>
                <a:spcPts val="1600"/>
              </a:spcBef>
              <a:spcAft>
                <a:spcPts val="0"/>
              </a:spcAft>
              <a:buSzPts val="2000"/>
              <a:buChar char="●"/>
              <a:defRPr sz="2000"/>
            </a:lvl4pPr>
            <a:lvl5pPr marL="2286000" lvl="4" indent="-355600" algn="ctr">
              <a:spcBef>
                <a:spcPts val="1600"/>
              </a:spcBef>
              <a:spcAft>
                <a:spcPts val="0"/>
              </a:spcAft>
              <a:buSzPts val="2000"/>
              <a:buChar char="○"/>
              <a:defRPr sz="2000"/>
            </a:lvl5pPr>
            <a:lvl6pPr marL="2743200" lvl="5" indent="-355600" algn="ctr">
              <a:spcBef>
                <a:spcPts val="1600"/>
              </a:spcBef>
              <a:spcAft>
                <a:spcPts val="0"/>
              </a:spcAft>
              <a:buSzPts val="2000"/>
              <a:buChar char="■"/>
              <a:defRPr sz="2000"/>
            </a:lvl6pPr>
            <a:lvl7pPr marL="3200400" lvl="6" indent="-355600" algn="ctr">
              <a:spcBef>
                <a:spcPts val="1600"/>
              </a:spcBef>
              <a:spcAft>
                <a:spcPts val="0"/>
              </a:spcAft>
              <a:buSzPts val="2000"/>
              <a:buChar char="●"/>
              <a:defRPr sz="2000"/>
            </a:lvl7pPr>
            <a:lvl8pPr marL="3657600" lvl="7" indent="-355600" algn="ctr">
              <a:spcBef>
                <a:spcPts val="1600"/>
              </a:spcBef>
              <a:spcAft>
                <a:spcPts val="0"/>
              </a:spcAft>
              <a:buSzPts val="2000"/>
              <a:buChar char="○"/>
              <a:defRPr sz="2000"/>
            </a:lvl8pPr>
            <a:lvl9pPr marL="4114800" lvl="8" indent="-355600" algn="ctr">
              <a:spcBef>
                <a:spcPts val="1600"/>
              </a:spcBef>
              <a:spcAft>
                <a:spcPts val="1600"/>
              </a:spcAft>
              <a:buSzPts val="2000"/>
              <a:buChar char="■"/>
              <a:defRPr sz="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rgbClr val="1C4587"/>
        </a:solidFill>
        <a:effectLst/>
      </p:bgPr>
    </p:bg>
    <p:spTree>
      <p:nvGrpSpPr>
        <p:cNvPr id="1" name="Shape 775"/>
        <p:cNvGrpSpPr/>
        <p:nvPr/>
      </p:nvGrpSpPr>
      <p:grpSpPr>
        <a:xfrm>
          <a:off x="0" y="0"/>
          <a:ext cx="0" cy="0"/>
          <a:chOff x="0" y="0"/>
          <a:chExt cx="0" cy="0"/>
        </a:xfrm>
      </p:grpSpPr>
      <p:cxnSp>
        <p:nvCxnSpPr>
          <p:cNvPr id="776" name="Google Shape;776;p13"/>
          <p:cNvCxnSpPr/>
          <p:nvPr/>
        </p:nvCxnSpPr>
        <p:spPr>
          <a:xfrm>
            <a:off x="1039500" y="2424889"/>
            <a:ext cx="7065000" cy="0"/>
          </a:xfrm>
          <a:prstGeom prst="straightConnector1">
            <a:avLst/>
          </a:prstGeom>
          <a:noFill/>
          <a:ln w="28575" cap="flat" cmpd="sng">
            <a:solidFill>
              <a:schemeClr val="accent1"/>
            </a:solidFill>
            <a:prstDash val="solid"/>
            <a:round/>
            <a:headEnd type="none" w="med" len="med"/>
            <a:tailEnd type="none" w="med" len="med"/>
          </a:ln>
        </p:spPr>
      </p:cxnSp>
      <p:cxnSp>
        <p:nvCxnSpPr>
          <p:cNvPr id="777" name="Google Shape;777;p13"/>
          <p:cNvCxnSpPr/>
          <p:nvPr/>
        </p:nvCxnSpPr>
        <p:spPr>
          <a:xfrm>
            <a:off x="1039500" y="3608864"/>
            <a:ext cx="7065000" cy="0"/>
          </a:xfrm>
          <a:prstGeom prst="straightConnector1">
            <a:avLst/>
          </a:prstGeom>
          <a:noFill/>
          <a:ln w="28575" cap="flat" cmpd="sng">
            <a:solidFill>
              <a:schemeClr val="accent1"/>
            </a:solidFill>
            <a:prstDash val="solid"/>
            <a:round/>
            <a:headEnd type="none" w="med" len="med"/>
            <a:tailEnd type="none" w="med" len="med"/>
          </a:ln>
        </p:spPr>
      </p:cxnSp>
      <p:sp>
        <p:nvSpPr>
          <p:cNvPr id="778" name="Google Shape;778;p13"/>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9" name="Google Shape;779;p13"/>
          <p:cNvSpPr txBox="1">
            <a:spLocks noGrp="1"/>
          </p:cNvSpPr>
          <p:nvPr>
            <p:ph type="title" idx="2"/>
          </p:nvPr>
        </p:nvSpPr>
        <p:spPr>
          <a:xfrm>
            <a:off x="1148450" y="1397525"/>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0" name="Google Shape;780;p13"/>
          <p:cNvSpPr txBox="1">
            <a:spLocks noGrp="1"/>
          </p:cNvSpPr>
          <p:nvPr>
            <p:ph type="subTitle" idx="1"/>
          </p:nvPr>
        </p:nvSpPr>
        <p:spPr>
          <a:xfrm>
            <a:off x="1148450" y="1657334"/>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1" name="Google Shape;781;p13"/>
          <p:cNvSpPr txBox="1">
            <a:spLocks noGrp="1"/>
          </p:cNvSpPr>
          <p:nvPr>
            <p:ph type="title" idx="3"/>
          </p:nvPr>
        </p:nvSpPr>
        <p:spPr>
          <a:xfrm>
            <a:off x="1148450" y="2569096"/>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2" name="Google Shape;782;p13"/>
          <p:cNvSpPr txBox="1">
            <a:spLocks noGrp="1"/>
          </p:cNvSpPr>
          <p:nvPr>
            <p:ph type="subTitle" idx="4"/>
          </p:nvPr>
        </p:nvSpPr>
        <p:spPr>
          <a:xfrm>
            <a:off x="1148450" y="2828905"/>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3" name="Google Shape;783;p13"/>
          <p:cNvSpPr txBox="1">
            <a:spLocks noGrp="1"/>
          </p:cNvSpPr>
          <p:nvPr>
            <p:ph type="title" idx="5"/>
          </p:nvPr>
        </p:nvSpPr>
        <p:spPr>
          <a:xfrm>
            <a:off x="1148450" y="3740666"/>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4" name="Google Shape;784;p13"/>
          <p:cNvSpPr txBox="1">
            <a:spLocks noGrp="1"/>
          </p:cNvSpPr>
          <p:nvPr>
            <p:ph type="subTitle" idx="6"/>
          </p:nvPr>
        </p:nvSpPr>
        <p:spPr>
          <a:xfrm>
            <a:off x="1148450" y="4000475"/>
            <a:ext cx="30888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5" name="Google Shape;785;p13"/>
          <p:cNvSpPr txBox="1">
            <a:spLocks noGrp="1"/>
          </p:cNvSpPr>
          <p:nvPr>
            <p:ph type="title" idx="7"/>
          </p:nvPr>
        </p:nvSpPr>
        <p:spPr>
          <a:xfrm>
            <a:off x="4906750" y="1397525"/>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6" name="Google Shape;786;p13"/>
          <p:cNvSpPr txBox="1">
            <a:spLocks noGrp="1"/>
          </p:cNvSpPr>
          <p:nvPr>
            <p:ph type="subTitle" idx="8"/>
          </p:nvPr>
        </p:nvSpPr>
        <p:spPr>
          <a:xfrm>
            <a:off x="4906750" y="1657338"/>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7" name="Google Shape;787;p13"/>
          <p:cNvSpPr txBox="1">
            <a:spLocks noGrp="1"/>
          </p:cNvSpPr>
          <p:nvPr>
            <p:ph type="title" idx="9"/>
          </p:nvPr>
        </p:nvSpPr>
        <p:spPr>
          <a:xfrm>
            <a:off x="4906750" y="2569107"/>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8" name="Google Shape;788;p13"/>
          <p:cNvSpPr txBox="1">
            <a:spLocks noGrp="1"/>
          </p:cNvSpPr>
          <p:nvPr>
            <p:ph type="subTitle" idx="13"/>
          </p:nvPr>
        </p:nvSpPr>
        <p:spPr>
          <a:xfrm>
            <a:off x="4906750" y="2828920"/>
            <a:ext cx="3088800" cy="3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789" name="Google Shape;789;p13"/>
          <p:cNvGrpSpPr/>
          <p:nvPr/>
        </p:nvGrpSpPr>
        <p:grpSpPr>
          <a:xfrm>
            <a:off x="7230575" y="3501811"/>
            <a:ext cx="1540410" cy="1636035"/>
            <a:chOff x="7230575" y="3501811"/>
            <a:chExt cx="1540410" cy="1636035"/>
          </a:xfrm>
        </p:grpSpPr>
        <p:grpSp>
          <p:nvGrpSpPr>
            <p:cNvPr id="790" name="Google Shape;790;p13"/>
            <p:cNvGrpSpPr/>
            <p:nvPr/>
          </p:nvGrpSpPr>
          <p:grpSpPr>
            <a:xfrm>
              <a:off x="7655512" y="4362305"/>
              <a:ext cx="775528" cy="775540"/>
              <a:chOff x="7655512" y="4362305"/>
              <a:chExt cx="775528" cy="775540"/>
            </a:xfrm>
          </p:grpSpPr>
          <p:sp>
            <p:nvSpPr>
              <p:cNvPr id="791" name="Google Shape;791;p13"/>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3"/>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3"/>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3"/>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3"/>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3"/>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13"/>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13"/>
            <p:cNvGrpSpPr/>
            <p:nvPr/>
          </p:nvGrpSpPr>
          <p:grpSpPr>
            <a:xfrm>
              <a:off x="7230575" y="3501811"/>
              <a:ext cx="1540410" cy="860514"/>
              <a:chOff x="7230575" y="3501811"/>
              <a:chExt cx="1540410" cy="860514"/>
            </a:xfrm>
          </p:grpSpPr>
          <p:sp>
            <p:nvSpPr>
              <p:cNvPr id="837" name="Google Shape;837;p13"/>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6" name="Google Shape;976;p13"/>
          <p:cNvGrpSpPr/>
          <p:nvPr/>
        </p:nvGrpSpPr>
        <p:grpSpPr>
          <a:xfrm>
            <a:off x="6163859" y="4325295"/>
            <a:ext cx="1007280" cy="1069810"/>
            <a:chOff x="6163859" y="4325295"/>
            <a:chExt cx="1007280" cy="1069810"/>
          </a:xfrm>
        </p:grpSpPr>
        <p:sp>
          <p:nvSpPr>
            <p:cNvPr id="977" name="Google Shape;977;p13"/>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1pPr>
            <a:lvl2pPr lvl="1">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2pPr>
            <a:lvl3pPr lvl="2">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3pPr>
            <a:lvl4pPr lvl="3">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4pPr>
            <a:lvl5pPr lvl="4">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5pPr>
            <a:lvl6pPr lvl="5">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6pPr>
            <a:lvl7pPr lvl="6">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7pPr>
            <a:lvl8pPr lvl="7">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8pPr>
            <a:lvl9pPr lvl="8">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marL="914400" lvl="1"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marL="1371600" lvl="2"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marL="1828800" lvl="3"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marL="2286000" lvl="4"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marL="2743200" lvl="5"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marL="3200400" lvl="6"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marL="3657600" lvl="7"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marL="4114800" lvl="8" indent="-3175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7" r:id="rId7"/>
    <p:sldLayoutId id="2147483658" r:id="rId8"/>
    <p:sldLayoutId id="2147483659" r:id="rId9"/>
    <p:sldLayoutId id="2147483660" r:id="rId10"/>
    <p:sldLayoutId id="2147483661" r:id="rId11"/>
    <p:sldLayoutId id="2147483662" r:id="rId12"/>
    <p:sldLayoutId id="2147483664" r:id="rId13"/>
    <p:sldLayoutId id="2147483666" r:id="rId14"/>
    <p:sldLayoutId id="2147483668" r:id="rId15"/>
    <p:sldLayoutId id="2147483670" r:id="rId16"/>
    <p:sldLayoutId id="214748367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sp>
        <p:nvSpPr>
          <p:cNvPr id="2989" name="Google Shape;2989;p27"/>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FROGGER</a:t>
            </a:r>
            <a:endParaRPr/>
          </a:p>
          <a:p>
            <a:pPr marL="0" lvl="0" indent="0" algn="ctr" rtl="0">
              <a:spcBef>
                <a:spcPts val="0"/>
              </a:spcBef>
              <a:spcAft>
                <a:spcPts val="0"/>
              </a:spcAft>
              <a:buNone/>
            </a:pPr>
            <a:r>
              <a:rPr lang="en"/>
              <a:t>ARCADE Game</a:t>
            </a:r>
            <a:endParaRPr/>
          </a:p>
        </p:txBody>
      </p:sp>
      <p:sp>
        <p:nvSpPr>
          <p:cNvPr id="2990" name="Google Shape;2990;p27"/>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Chai Wen Jye</a:t>
            </a:r>
            <a:endParaRPr/>
          </a:p>
        </p:txBody>
      </p:sp>
      <p:grpSp>
        <p:nvGrpSpPr>
          <p:cNvPr id="2991" name="Google Shape;2991;p27"/>
          <p:cNvGrpSpPr/>
          <p:nvPr/>
        </p:nvGrpSpPr>
        <p:grpSpPr>
          <a:xfrm>
            <a:off x="2933218" y="1108096"/>
            <a:ext cx="924613" cy="792521"/>
            <a:chOff x="753950" y="238125"/>
            <a:chExt cx="6111125" cy="5238075"/>
          </a:xfrm>
        </p:grpSpPr>
        <p:sp>
          <p:nvSpPr>
            <p:cNvPr id="2992" name="Google Shape;2992;p27"/>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7"/>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7"/>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7"/>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7"/>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7"/>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7"/>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7"/>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7"/>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7"/>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7"/>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7"/>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7"/>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7"/>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7"/>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7"/>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7"/>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7"/>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7"/>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7"/>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7"/>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7"/>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7"/>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27"/>
          <p:cNvGrpSpPr/>
          <p:nvPr/>
        </p:nvGrpSpPr>
        <p:grpSpPr>
          <a:xfrm>
            <a:off x="4109693" y="1108096"/>
            <a:ext cx="924613" cy="792521"/>
            <a:chOff x="753950" y="238125"/>
            <a:chExt cx="6111125" cy="5238075"/>
          </a:xfrm>
        </p:grpSpPr>
        <p:sp>
          <p:nvSpPr>
            <p:cNvPr id="3020" name="Google Shape;3020;p27"/>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7"/>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7"/>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7"/>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7"/>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7"/>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7"/>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7"/>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7"/>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7"/>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7"/>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7"/>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7"/>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7"/>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7"/>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7"/>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7"/>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7"/>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7"/>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7"/>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7"/>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7"/>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7"/>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27"/>
          <p:cNvGrpSpPr/>
          <p:nvPr/>
        </p:nvGrpSpPr>
        <p:grpSpPr>
          <a:xfrm>
            <a:off x="5286168" y="1108096"/>
            <a:ext cx="924613" cy="792521"/>
            <a:chOff x="753950" y="238125"/>
            <a:chExt cx="6111125" cy="5238075"/>
          </a:xfrm>
        </p:grpSpPr>
        <p:sp>
          <p:nvSpPr>
            <p:cNvPr id="3048" name="Google Shape;3048;p27"/>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7"/>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7"/>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7"/>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7"/>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7"/>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7"/>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7"/>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7"/>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7"/>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7"/>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7"/>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7"/>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7"/>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7"/>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7"/>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7"/>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7"/>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7"/>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7"/>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7"/>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7"/>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7"/>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3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Game Level</a:t>
            </a:r>
            <a:endParaRPr dirty="0"/>
          </a:p>
        </p:txBody>
      </p:sp>
      <p:grpSp>
        <p:nvGrpSpPr>
          <p:cNvPr id="3213" name="Google Shape;3213;p31"/>
          <p:cNvGrpSpPr/>
          <p:nvPr/>
        </p:nvGrpSpPr>
        <p:grpSpPr>
          <a:xfrm rot="-5400000">
            <a:off x="2137596" y="535371"/>
            <a:ext cx="242781" cy="161857"/>
            <a:chOff x="2500050" y="3730175"/>
            <a:chExt cx="2619000" cy="1746025"/>
          </a:xfrm>
        </p:grpSpPr>
        <p:sp>
          <p:nvSpPr>
            <p:cNvPr id="3214" name="Google Shape;3214;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8" name="Google Shape;3218;p31"/>
          <p:cNvGrpSpPr/>
          <p:nvPr/>
        </p:nvGrpSpPr>
        <p:grpSpPr>
          <a:xfrm rot="5400000">
            <a:off x="6763621" y="535371"/>
            <a:ext cx="242781" cy="161857"/>
            <a:chOff x="2500050" y="3730175"/>
            <a:chExt cx="2619000" cy="1746025"/>
          </a:xfrm>
        </p:grpSpPr>
        <p:sp>
          <p:nvSpPr>
            <p:cNvPr id="3219" name="Google Shape;3219;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311700" y="1142999"/>
            <a:ext cx="1288500" cy="1724928"/>
          </a:xfrm>
          <a:prstGeom prst="rect">
            <a:avLst/>
          </a:prstGeom>
        </p:spPr>
      </p:pic>
      <p:pic>
        <p:nvPicPr>
          <p:cNvPr id="3" name="Picture 2"/>
          <p:cNvPicPr>
            <a:picLocks noChangeAspect="1"/>
          </p:cNvPicPr>
          <p:nvPr/>
        </p:nvPicPr>
        <p:blipFill>
          <a:blip r:embed="rId4"/>
          <a:stretch>
            <a:fillRect/>
          </a:stretch>
        </p:blipFill>
        <p:spPr>
          <a:xfrm>
            <a:off x="2178058" y="1142998"/>
            <a:ext cx="1285002" cy="1724928"/>
          </a:xfrm>
          <a:prstGeom prst="rect">
            <a:avLst/>
          </a:prstGeom>
        </p:spPr>
      </p:pic>
      <p:pic>
        <p:nvPicPr>
          <p:cNvPr id="4" name="Picture 3"/>
          <p:cNvPicPr>
            <a:picLocks noChangeAspect="1"/>
          </p:cNvPicPr>
          <p:nvPr/>
        </p:nvPicPr>
        <p:blipFill>
          <a:blip r:embed="rId5"/>
          <a:stretch>
            <a:fillRect/>
          </a:stretch>
        </p:blipFill>
        <p:spPr>
          <a:xfrm>
            <a:off x="4047321" y="1142999"/>
            <a:ext cx="1288478" cy="1724927"/>
          </a:xfrm>
          <a:prstGeom prst="rect">
            <a:avLst/>
          </a:prstGeom>
        </p:spPr>
      </p:pic>
      <p:pic>
        <p:nvPicPr>
          <p:cNvPr id="5" name="Picture 4"/>
          <p:cNvPicPr>
            <a:picLocks noChangeAspect="1"/>
          </p:cNvPicPr>
          <p:nvPr/>
        </p:nvPicPr>
        <p:blipFill>
          <a:blip r:embed="rId6"/>
          <a:stretch>
            <a:fillRect/>
          </a:stretch>
        </p:blipFill>
        <p:spPr>
          <a:xfrm>
            <a:off x="5794039" y="1142998"/>
            <a:ext cx="1291520" cy="1724928"/>
          </a:xfrm>
          <a:prstGeom prst="rect">
            <a:avLst/>
          </a:prstGeom>
        </p:spPr>
      </p:pic>
      <p:pic>
        <p:nvPicPr>
          <p:cNvPr id="6" name="Picture 5"/>
          <p:cNvPicPr>
            <a:picLocks noChangeAspect="1"/>
          </p:cNvPicPr>
          <p:nvPr/>
        </p:nvPicPr>
        <p:blipFill>
          <a:blip r:embed="rId7"/>
          <a:stretch>
            <a:fillRect/>
          </a:stretch>
        </p:blipFill>
        <p:spPr>
          <a:xfrm>
            <a:off x="7543800" y="1142998"/>
            <a:ext cx="1288500" cy="1724928"/>
          </a:xfrm>
          <a:prstGeom prst="rect">
            <a:avLst/>
          </a:prstGeom>
        </p:spPr>
      </p:pic>
      <p:pic>
        <p:nvPicPr>
          <p:cNvPr id="7" name="Picture 6"/>
          <p:cNvPicPr>
            <a:picLocks noChangeAspect="1"/>
          </p:cNvPicPr>
          <p:nvPr/>
        </p:nvPicPr>
        <p:blipFill>
          <a:blip r:embed="rId8"/>
          <a:stretch>
            <a:fillRect/>
          </a:stretch>
        </p:blipFill>
        <p:spPr>
          <a:xfrm>
            <a:off x="311700" y="3145601"/>
            <a:ext cx="1288500" cy="1724928"/>
          </a:xfrm>
          <a:prstGeom prst="rect">
            <a:avLst/>
          </a:prstGeom>
        </p:spPr>
      </p:pic>
      <p:pic>
        <p:nvPicPr>
          <p:cNvPr id="8" name="Picture 7"/>
          <p:cNvPicPr>
            <a:picLocks noChangeAspect="1"/>
          </p:cNvPicPr>
          <p:nvPr/>
        </p:nvPicPr>
        <p:blipFill>
          <a:blip r:embed="rId9"/>
          <a:stretch>
            <a:fillRect/>
          </a:stretch>
        </p:blipFill>
        <p:spPr>
          <a:xfrm>
            <a:off x="2178058" y="3145601"/>
            <a:ext cx="1281178" cy="1724928"/>
          </a:xfrm>
          <a:prstGeom prst="rect">
            <a:avLst/>
          </a:prstGeom>
        </p:spPr>
      </p:pic>
      <p:pic>
        <p:nvPicPr>
          <p:cNvPr id="9" name="Picture 8"/>
          <p:cNvPicPr>
            <a:picLocks noChangeAspect="1"/>
          </p:cNvPicPr>
          <p:nvPr/>
        </p:nvPicPr>
        <p:blipFill>
          <a:blip r:embed="rId10"/>
          <a:stretch>
            <a:fillRect/>
          </a:stretch>
        </p:blipFill>
        <p:spPr>
          <a:xfrm>
            <a:off x="4048617" y="3145600"/>
            <a:ext cx="1287182" cy="1724928"/>
          </a:xfrm>
          <a:prstGeom prst="rect">
            <a:avLst/>
          </a:prstGeom>
        </p:spPr>
      </p:pic>
      <p:pic>
        <p:nvPicPr>
          <p:cNvPr id="10" name="Picture 9"/>
          <p:cNvPicPr>
            <a:picLocks noChangeAspect="1"/>
          </p:cNvPicPr>
          <p:nvPr/>
        </p:nvPicPr>
        <p:blipFill>
          <a:blip r:embed="rId11"/>
          <a:stretch>
            <a:fillRect/>
          </a:stretch>
        </p:blipFill>
        <p:spPr>
          <a:xfrm>
            <a:off x="5793166" y="3145599"/>
            <a:ext cx="1292393" cy="1724928"/>
          </a:xfrm>
          <a:prstGeom prst="rect">
            <a:avLst/>
          </a:prstGeom>
        </p:spPr>
      </p:pic>
      <p:pic>
        <p:nvPicPr>
          <p:cNvPr id="11" name="Picture 10"/>
          <p:cNvPicPr>
            <a:picLocks noChangeAspect="1"/>
          </p:cNvPicPr>
          <p:nvPr/>
        </p:nvPicPr>
        <p:blipFill>
          <a:blip r:embed="rId12"/>
          <a:stretch>
            <a:fillRect/>
          </a:stretch>
        </p:blipFill>
        <p:spPr>
          <a:xfrm>
            <a:off x="7538166" y="3145599"/>
            <a:ext cx="1294134" cy="1724928"/>
          </a:xfrm>
          <a:prstGeom prst="rect">
            <a:avLst/>
          </a:prstGeom>
        </p:spPr>
      </p:pic>
    </p:spTree>
    <p:extLst>
      <p:ext uri="{BB962C8B-B14F-4D97-AF65-F5344CB8AC3E}">
        <p14:creationId xmlns:p14="http://schemas.microsoft.com/office/powerpoint/2010/main" val="43673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3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Game Win / Lose</a:t>
            </a:r>
            <a:endParaRPr dirty="0"/>
          </a:p>
        </p:txBody>
      </p:sp>
      <p:grpSp>
        <p:nvGrpSpPr>
          <p:cNvPr id="3213" name="Google Shape;3213;p31"/>
          <p:cNvGrpSpPr/>
          <p:nvPr/>
        </p:nvGrpSpPr>
        <p:grpSpPr>
          <a:xfrm rot="-5400000">
            <a:off x="2137596" y="535371"/>
            <a:ext cx="242781" cy="161857"/>
            <a:chOff x="2500050" y="3730175"/>
            <a:chExt cx="2619000" cy="1746025"/>
          </a:xfrm>
        </p:grpSpPr>
        <p:sp>
          <p:nvSpPr>
            <p:cNvPr id="3214" name="Google Shape;3214;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8" name="Google Shape;3218;p31"/>
          <p:cNvGrpSpPr/>
          <p:nvPr/>
        </p:nvGrpSpPr>
        <p:grpSpPr>
          <a:xfrm rot="5400000">
            <a:off x="6763621" y="535371"/>
            <a:ext cx="242781" cy="161857"/>
            <a:chOff x="2500050" y="3730175"/>
            <a:chExt cx="2619000" cy="1746025"/>
          </a:xfrm>
        </p:grpSpPr>
        <p:sp>
          <p:nvSpPr>
            <p:cNvPr id="3219" name="Google Shape;3219;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p:cNvPicPr>
            <a:picLocks noChangeAspect="1"/>
          </p:cNvPicPr>
          <p:nvPr/>
        </p:nvPicPr>
        <p:blipFill>
          <a:blip r:embed="rId3"/>
          <a:stretch>
            <a:fillRect/>
          </a:stretch>
        </p:blipFill>
        <p:spPr>
          <a:xfrm>
            <a:off x="1349490" y="1148531"/>
            <a:ext cx="2794659" cy="3741359"/>
          </a:xfrm>
          <a:prstGeom prst="rect">
            <a:avLst/>
          </a:prstGeom>
        </p:spPr>
      </p:pic>
      <p:pic>
        <p:nvPicPr>
          <p:cNvPr id="13" name="Picture 12"/>
          <p:cNvPicPr>
            <a:picLocks noChangeAspect="1"/>
          </p:cNvPicPr>
          <p:nvPr/>
        </p:nvPicPr>
        <p:blipFill>
          <a:blip r:embed="rId4"/>
          <a:stretch>
            <a:fillRect/>
          </a:stretch>
        </p:blipFill>
        <p:spPr>
          <a:xfrm>
            <a:off x="5234862" y="1148531"/>
            <a:ext cx="2787162" cy="3741359"/>
          </a:xfrm>
          <a:prstGeom prst="rect">
            <a:avLst/>
          </a:prstGeom>
        </p:spPr>
      </p:pic>
    </p:spTree>
    <p:extLst>
      <p:ext uri="{BB962C8B-B14F-4D97-AF65-F5344CB8AC3E}">
        <p14:creationId xmlns:p14="http://schemas.microsoft.com/office/powerpoint/2010/main" val="25548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0"/>
        <p:cNvGrpSpPr/>
        <p:nvPr/>
      </p:nvGrpSpPr>
      <p:grpSpPr>
        <a:xfrm>
          <a:off x="0" y="0"/>
          <a:ext cx="0" cy="0"/>
          <a:chOff x="0" y="0"/>
          <a:chExt cx="0" cy="0"/>
        </a:xfrm>
      </p:grpSpPr>
      <p:sp>
        <p:nvSpPr>
          <p:cNvPr id="3461" name="Google Shape;3461;p36"/>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LEADERBOARD</a:t>
            </a:r>
            <a:endParaRPr/>
          </a:p>
        </p:txBody>
      </p:sp>
      <p:sp>
        <p:nvSpPr>
          <p:cNvPr id="3462" name="Google Shape;3462;p36"/>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463" name="Google Shape;3463;p36"/>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Demo on how the leaderboard system work</a:t>
            </a:r>
            <a:endParaRPr/>
          </a:p>
        </p:txBody>
      </p:sp>
      <p:grpSp>
        <p:nvGrpSpPr>
          <p:cNvPr id="3464" name="Google Shape;3464;p36"/>
          <p:cNvGrpSpPr/>
          <p:nvPr/>
        </p:nvGrpSpPr>
        <p:grpSpPr>
          <a:xfrm>
            <a:off x="8029241" y="154008"/>
            <a:ext cx="264001" cy="226285"/>
            <a:chOff x="753950" y="238125"/>
            <a:chExt cx="6111125" cy="5238075"/>
          </a:xfrm>
        </p:grpSpPr>
        <p:sp>
          <p:nvSpPr>
            <p:cNvPr id="3465" name="Google Shape;3465;p36"/>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6"/>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6"/>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6"/>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6"/>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6"/>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6"/>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36"/>
          <p:cNvGrpSpPr/>
          <p:nvPr/>
        </p:nvGrpSpPr>
        <p:grpSpPr>
          <a:xfrm>
            <a:off x="8365321" y="154008"/>
            <a:ext cx="264001" cy="226285"/>
            <a:chOff x="753950" y="238125"/>
            <a:chExt cx="6111125" cy="5238075"/>
          </a:xfrm>
        </p:grpSpPr>
        <p:sp>
          <p:nvSpPr>
            <p:cNvPr id="3493" name="Google Shape;3493;p36"/>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6"/>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6"/>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6"/>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6"/>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6"/>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6"/>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6"/>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6"/>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6"/>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6"/>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6"/>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6"/>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6"/>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6"/>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6"/>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6"/>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6"/>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6"/>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6"/>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6"/>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6"/>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36"/>
          <p:cNvGrpSpPr/>
          <p:nvPr/>
        </p:nvGrpSpPr>
        <p:grpSpPr>
          <a:xfrm>
            <a:off x="8701401" y="154008"/>
            <a:ext cx="264001" cy="226285"/>
            <a:chOff x="753950" y="238125"/>
            <a:chExt cx="6111125" cy="5238075"/>
          </a:xfrm>
        </p:grpSpPr>
        <p:sp>
          <p:nvSpPr>
            <p:cNvPr id="3521" name="Google Shape;3521;p36"/>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6"/>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6"/>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6"/>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6"/>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6"/>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6"/>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6"/>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6"/>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6"/>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6"/>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6"/>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6"/>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6"/>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6"/>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6"/>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6"/>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6"/>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6"/>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6"/>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6"/>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6"/>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6"/>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36"/>
          <p:cNvGrpSpPr/>
          <p:nvPr/>
        </p:nvGrpSpPr>
        <p:grpSpPr>
          <a:xfrm>
            <a:off x="8051338" y="2622667"/>
            <a:ext cx="263998" cy="263956"/>
            <a:chOff x="1031000" y="3038742"/>
            <a:chExt cx="263998" cy="263956"/>
          </a:xfrm>
        </p:grpSpPr>
        <p:sp>
          <p:nvSpPr>
            <p:cNvPr id="3549" name="Google Shape;3549;p36"/>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6"/>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6"/>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6"/>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36"/>
          <p:cNvGrpSpPr/>
          <p:nvPr/>
        </p:nvGrpSpPr>
        <p:grpSpPr>
          <a:xfrm>
            <a:off x="8051338" y="2195842"/>
            <a:ext cx="263998" cy="263956"/>
            <a:chOff x="1031000" y="3038742"/>
            <a:chExt cx="263998" cy="263956"/>
          </a:xfrm>
        </p:grpSpPr>
        <p:sp>
          <p:nvSpPr>
            <p:cNvPr id="3554" name="Google Shape;3554;p36"/>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6"/>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6"/>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6"/>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36"/>
          <p:cNvGrpSpPr/>
          <p:nvPr/>
        </p:nvGrpSpPr>
        <p:grpSpPr>
          <a:xfrm>
            <a:off x="8051338" y="1769017"/>
            <a:ext cx="263998" cy="263956"/>
            <a:chOff x="1031000" y="3038742"/>
            <a:chExt cx="263998" cy="263956"/>
          </a:xfrm>
        </p:grpSpPr>
        <p:sp>
          <p:nvSpPr>
            <p:cNvPr id="3559" name="Google Shape;3559;p36"/>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6"/>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6"/>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6"/>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sp>
        <p:nvSpPr>
          <p:cNvPr id="3567" name="Google Shape;3567;p37"/>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ADDITIONAL</a:t>
            </a:r>
            <a:endParaRPr/>
          </a:p>
        </p:txBody>
      </p:sp>
      <p:sp>
        <p:nvSpPr>
          <p:cNvPr id="3568" name="Google Shape;3568;p37"/>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569" name="Google Shape;3569;p37"/>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Design pattern and maintenance</a:t>
            </a:r>
            <a:endParaRPr/>
          </a:p>
        </p:txBody>
      </p:sp>
      <p:grpSp>
        <p:nvGrpSpPr>
          <p:cNvPr id="3570" name="Google Shape;3570;p37"/>
          <p:cNvGrpSpPr/>
          <p:nvPr/>
        </p:nvGrpSpPr>
        <p:grpSpPr>
          <a:xfrm>
            <a:off x="8029241" y="154008"/>
            <a:ext cx="264001" cy="226285"/>
            <a:chOff x="753950" y="238125"/>
            <a:chExt cx="6111125" cy="5238075"/>
          </a:xfrm>
        </p:grpSpPr>
        <p:sp>
          <p:nvSpPr>
            <p:cNvPr id="3571" name="Google Shape;3571;p37"/>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7"/>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7"/>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7"/>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7"/>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7"/>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7"/>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7"/>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7"/>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7"/>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7"/>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7"/>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7"/>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7"/>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7"/>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7"/>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7"/>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7"/>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7"/>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7"/>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7"/>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7"/>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7"/>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37"/>
          <p:cNvGrpSpPr/>
          <p:nvPr/>
        </p:nvGrpSpPr>
        <p:grpSpPr>
          <a:xfrm>
            <a:off x="8365321" y="154008"/>
            <a:ext cx="264001" cy="226285"/>
            <a:chOff x="753950" y="238125"/>
            <a:chExt cx="6111125" cy="5238075"/>
          </a:xfrm>
        </p:grpSpPr>
        <p:sp>
          <p:nvSpPr>
            <p:cNvPr id="3599" name="Google Shape;3599;p37"/>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7"/>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7"/>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7"/>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7"/>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7"/>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7"/>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7"/>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7"/>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7"/>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7"/>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7"/>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7"/>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7"/>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7"/>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7"/>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7"/>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7"/>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7"/>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7"/>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7"/>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7"/>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7"/>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37"/>
          <p:cNvGrpSpPr/>
          <p:nvPr/>
        </p:nvGrpSpPr>
        <p:grpSpPr>
          <a:xfrm>
            <a:off x="8701401" y="154008"/>
            <a:ext cx="264001" cy="226285"/>
            <a:chOff x="753950" y="238125"/>
            <a:chExt cx="6111125" cy="5238075"/>
          </a:xfrm>
        </p:grpSpPr>
        <p:sp>
          <p:nvSpPr>
            <p:cNvPr id="3627" name="Google Shape;3627;p37"/>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7"/>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7"/>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7"/>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7"/>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7"/>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7"/>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7"/>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7"/>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7"/>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7"/>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7"/>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7"/>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7"/>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7"/>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7"/>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7"/>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7"/>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7"/>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7"/>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7"/>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7"/>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7"/>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7"/>
        <p:cNvGrpSpPr/>
        <p:nvPr/>
      </p:nvGrpSpPr>
      <p:grpSpPr>
        <a:xfrm>
          <a:off x="0" y="0"/>
          <a:ext cx="0" cy="0"/>
          <a:chOff x="0" y="0"/>
          <a:chExt cx="0" cy="0"/>
        </a:xfrm>
      </p:grpSpPr>
      <p:pic>
        <p:nvPicPr>
          <p:cNvPr id="3658" name="Google Shape;3658;p38"/>
          <p:cNvPicPr preferRelativeResize="0"/>
          <p:nvPr/>
        </p:nvPicPr>
        <p:blipFill>
          <a:blip r:embed="rId3">
            <a:alphaModFix/>
          </a:blip>
          <a:stretch>
            <a:fillRect/>
          </a:stretch>
        </p:blipFill>
        <p:spPr>
          <a:xfrm>
            <a:off x="3588525" y="1557029"/>
            <a:ext cx="5074793" cy="3137849"/>
          </a:xfrm>
          <a:prstGeom prst="rect">
            <a:avLst/>
          </a:prstGeom>
          <a:noFill/>
          <a:ln>
            <a:noFill/>
          </a:ln>
        </p:spPr>
      </p:pic>
      <p:pic>
        <p:nvPicPr>
          <p:cNvPr id="3659" name="Google Shape;3659;p38"/>
          <p:cNvPicPr preferRelativeResize="0"/>
          <p:nvPr/>
        </p:nvPicPr>
        <p:blipFill>
          <a:blip r:embed="rId4">
            <a:alphaModFix/>
          </a:blip>
          <a:stretch>
            <a:fillRect/>
          </a:stretch>
        </p:blipFill>
        <p:spPr>
          <a:xfrm>
            <a:off x="494925" y="1557028"/>
            <a:ext cx="2909650" cy="3137851"/>
          </a:xfrm>
          <a:prstGeom prst="rect">
            <a:avLst/>
          </a:prstGeom>
          <a:noFill/>
          <a:ln>
            <a:noFill/>
          </a:ln>
        </p:spPr>
      </p:pic>
      <p:sp>
        <p:nvSpPr>
          <p:cNvPr id="3660" name="Google Shape;3660;p38"/>
          <p:cNvSpPr txBox="1">
            <a:spLocks noGrp="1"/>
          </p:cNvSpPr>
          <p:nvPr>
            <p:ph type="title"/>
          </p:nvPr>
        </p:nvSpPr>
        <p:spPr>
          <a:xfrm>
            <a:off x="494925" y="391100"/>
            <a:ext cx="80163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REFACTORING : ACTOR SUB-PACKAGE</a:t>
            </a:r>
            <a:endParaRPr/>
          </a:p>
        </p:txBody>
      </p:sp>
      <p:sp>
        <p:nvSpPr>
          <p:cNvPr id="3661" name="Google Shape;3661;p38"/>
          <p:cNvSpPr txBox="1"/>
          <p:nvPr/>
        </p:nvSpPr>
        <p:spPr>
          <a:xfrm>
            <a:off x="1306125" y="1020113"/>
            <a:ext cx="1546200" cy="5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Advent Pro Medium"/>
                <a:ea typeface="Advent Pro Medium"/>
                <a:cs typeface="Advent Pro Medium"/>
                <a:sym typeface="Advent Pro Medium"/>
              </a:rPr>
              <a:t>Before</a:t>
            </a:r>
            <a:endParaRPr sz="2400">
              <a:solidFill>
                <a:schemeClr val="accent1"/>
              </a:solidFill>
              <a:latin typeface="Advent Pro Medium"/>
              <a:ea typeface="Advent Pro Medium"/>
              <a:cs typeface="Advent Pro Medium"/>
              <a:sym typeface="Advent Pro Medium"/>
            </a:endParaRPr>
          </a:p>
        </p:txBody>
      </p:sp>
      <p:sp>
        <p:nvSpPr>
          <p:cNvPr id="3662" name="Google Shape;3662;p38"/>
          <p:cNvSpPr txBox="1"/>
          <p:nvPr/>
        </p:nvSpPr>
        <p:spPr>
          <a:xfrm>
            <a:off x="5352825" y="1020100"/>
            <a:ext cx="1546200" cy="5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Advent Pro Medium"/>
                <a:ea typeface="Advent Pro Medium"/>
                <a:cs typeface="Advent Pro Medium"/>
                <a:sym typeface="Advent Pro Medium"/>
              </a:rPr>
              <a:t>After</a:t>
            </a:r>
            <a:endParaRPr sz="2400">
              <a:solidFill>
                <a:schemeClr val="accent1"/>
              </a:solidFill>
              <a:latin typeface="Advent Pro Medium"/>
              <a:ea typeface="Advent Pro Medium"/>
              <a:cs typeface="Advent Pro Medium"/>
              <a:sym typeface="Advent Pro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39"/>
          <p:cNvSpPr txBox="1">
            <a:spLocks noGrp="1"/>
          </p:cNvSpPr>
          <p:nvPr>
            <p:ph type="title"/>
          </p:nvPr>
        </p:nvSpPr>
        <p:spPr>
          <a:xfrm>
            <a:off x="494925" y="391100"/>
            <a:ext cx="80163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REFACTORING : GAME LEVEL SUB-PACKAGE</a:t>
            </a:r>
            <a:endParaRPr/>
          </a:p>
        </p:txBody>
      </p:sp>
      <p:sp>
        <p:nvSpPr>
          <p:cNvPr id="3668" name="Google Shape;3668;p39"/>
          <p:cNvSpPr txBox="1"/>
          <p:nvPr/>
        </p:nvSpPr>
        <p:spPr>
          <a:xfrm>
            <a:off x="1306125" y="1020113"/>
            <a:ext cx="1546200" cy="5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Advent Pro Medium"/>
                <a:ea typeface="Advent Pro Medium"/>
                <a:cs typeface="Advent Pro Medium"/>
                <a:sym typeface="Advent Pro Medium"/>
              </a:rPr>
              <a:t>Before</a:t>
            </a:r>
            <a:endParaRPr sz="2400">
              <a:solidFill>
                <a:schemeClr val="accent1"/>
              </a:solidFill>
              <a:latin typeface="Advent Pro Medium"/>
              <a:ea typeface="Advent Pro Medium"/>
              <a:cs typeface="Advent Pro Medium"/>
              <a:sym typeface="Advent Pro Medium"/>
            </a:endParaRPr>
          </a:p>
        </p:txBody>
      </p:sp>
      <p:sp>
        <p:nvSpPr>
          <p:cNvPr id="3669" name="Google Shape;3669;p39"/>
          <p:cNvSpPr txBox="1"/>
          <p:nvPr/>
        </p:nvSpPr>
        <p:spPr>
          <a:xfrm>
            <a:off x="5352825" y="1020100"/>
            <a:ext cx="1546200" cy="5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Advent Pro Medium"/>
                <a:ea typeface="Advent Pro Medium"/>
                <a:cs typeface="Advent Pro Medium"/>
                <a:sym typeface="Advent Pro Medium"/>
              </a:rPr>
              <a:t>After</a:t>
            </a:r>
            <a:endParaRPr sz="2400">
              <a:solidFill>
                <a:schemeClr val="accent1"/>
              </a:solidFill>
              <a:latin typeface="Advent Pro Medium"/>
              <a:ea typeface="Advent Pro Medium"/>
              <a:cs typeface="Advent Pro Medium"/>
              <a:sym typeface="Advent Pro Medium"/>
            </a:endParaRPr>
          </a:p>
        </p:txBody>
      </p:sp>
      <p:pic>
        <p:nvPicPr>
          <p:cNvPr id="3670" name="Google Shape;3670;p39"/>
          <p:cNvPicPr preferRelativeResize="0"/>
          <p:nvPr/>
        </p:nvPicPr>
        <p:blipFill>
          <a:blip r:embed="rId3">
            <a:alphaModFix/>
          </a:blip>
          <a:stretch>
            <a:fillRect/>
          </a:stretch>
        </p:blipFill>
        <p:spPr>
          <a:xfrm>
            <a:off x="1102900" y="1999288"/>
            <a:ext cx="1952625" cy="1704975"/>
          </a:xfrm>
          <a:prstGeom prst="rect">
            <a:avLst/>
          </a:prstGeom>
          <a:noFill/>
          <a:ln>
            <a:noFill/>
          </a:ln>
        </p:spPr>
      </p:pic>
      <p:pic>
        <p:nvPicPr>
          <p:cNvPr id="3671" name="Google Shape;3671;p39"/>
          <p:cNvPicPr preferRelativeResize="0"/>
          <p:nvPr/>
        </p:nvPicPr>
        <p:blipFill>
          <a:blip r:embed="rId4">
            <a:alphaModFix/>
          </a:blip>
          <a:stretch>
            <a:fillRect/>
          </a:stretch>
        </p:blipFill>
        <p:spPr>
          <a:xfrm>
            <a:off x="3775875" y="1524702"/>
            <a:ext cx="4735351" cy="31059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40"/>
          <p:cNvSpPr txBox="1">
            <a:spLocks noGrp="1"/>
          </p:cNvSpPr>
          <p:nvPr>
            <p:ph type="title"/>
          </p:nvPr>
        </p:nvSpPr>
        <p:spPr>
          <a:xfrm>
            <a:off x="494925" y="391100"/>
            <a:ext cx="80163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REFACTORING : GAME LEVEL SUB-PACKAGE</a:t>
            </a:r>
            <a:endParaRPr/>
          </a:p>
        </p:txBody>
      </p:sp>
      <p:sp>
        <p:nvSpPr>
          <p:cNvPr id="3677" name="Google Shape;3677;p40"/>
          <p:cNvSpPr txBox="1"/>
          <p:nvPr/>
        </p:nvSpPr>
        <p:spPr>
          <a:xfrm>
            <a:off x="860063" y="1125000"/>
            <a:ext cx="1546200" cy="5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Advent Pro Medium"/>
                <a:ea typeface="Advent Pro Medium"/>
                <a:cs typeface="Advent Pro Medium"/>
                <a:sym typeface="Advent Pro Medium"/>
              </a:rPr>
              <a:t>Before</a:t>
            </a:r>
            <a:endParaRPr sz="2400">
              <a:solidFill>
                <a:schemeClr val="accent1"/>
              </a:solidFill>
              <a:latin typeface="Advent Pro Medium"/>
              <a:ea typeface="Advent Pro Medium"/>
              <a:cs typeface="Advent Pro Medium"/>
              <a:sym typeface="Advent Pro Medium"/>
            </a:endParaRPr>
          </a:p>
        </p:txBody>
      </p:sp>
      <p:sp>
        <p:nvSpPr>
          <p:cNvPr id="3678" name="Google Shape;3678;p40"/>
          <p:cNvSpPr txBox="1"/>
          <p:nvPr/>
        </p:nvSpPr>
        <p:spPr>
          <a:xfrm>
            <a:off x="4880350" y="1125000"/>
            <a:ext cx="1546200" cy="5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Advent Pro Medium"/>
                <a:ea typeface="Advent Pro Medium"/>
                <a:cs typeface="Advent Pro Medium"/>
                <a:sym typeface="Advent Pro Medium"/>
              </a:rPr>
              <a:t>After</a:t>
            </a:r>
            <a:endParaRPr sz="2400">
              <a:solidFill>
                <a:schemeClr val="accent1"/>
              </a:solidFill>
              <a:latin typeface="Advent Pro Medium"/>
              <a:ea typeface="Advent Pro Medium"/>
              <a:cs typeface="Advent Pro Medium"/>
              <a:sym typeface="Advent Pro Medium"/>
            </a:endParaRPr>
          </a:p>
        </p:txBody>
      </p:sp>
      <p:pic>
        <p:nvPicPr>
          <p:cNvPr id="3679" name="Google Shape;3679;p40"/>
          <p:cNvPicPr preferRelativeResize="0"/>
          <p:nvPr/>
        </p:nvPicPr>
        <p:blipFill>
          <a:blip r:embed="rId3">
            <a:alphaModFix/>
          </a:blip>
          <a:stretch>
            <a:fillRect/>
          </a:stretch>
        </p:blipFill>
        <p:spPr>
          <a:xfrm>
            <a:off x="494913" y="1766813"/>
            <a:ext cx="2276475" cy="2600325"/>
          </a:xfrm>
          <a:prstGeom prst="rect">
            <a:avLst/>
          </a:prstGeom>
          <a:noFill/>
          <a:ln>
            <a:noFill/>
          </a:ln>
        </p:spPr>
      </p:pic>
      <p:pic>
        <p:nvPicPr>
          <p:cNvPr id="3680" name="Google Shape;3680;p40"/>
          <p:cNvPicPr preferRelativeResize="0"/>
          <p:nvPr/>
        </p:nvPicPr>
        <p:blipFill>
          <a:blip r:embed="rId4">
            <a:alphaModFix/>
          </a:blip>
          <a:stretch>
            <a:fillRect/>
          </a:stretch>
        </p:blipFill>
        <p:spPr>
          <a:xfrm>
            <a:off x="3172525" y="2276475"/>
            <a:ext cx="5338701" cy="1395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4"/>
        <p:cNvGrpSpPr/>
        <p:nvPr/>
      </p:nvGrpSpPr>
      <p:grpSpPr>
        <a:xfrm>
          <a:off x="0" y="0"/>
          <a:ext cx="0" cy="0"/>
          <a:chOff x="0" y="0"/>
          <a:chExt cx="0" cy="0"/>
        </a:xfrm>
      </p:grpSpPr>
      <p:sp>
        <p:nvSpPr>
          <p:cNvPr id="3685" name="Google Shape;3685;p41"/>
          <p:cNvSpPr txBox="1">
            <a:spLocks noGrp="1"/>
          </p:cNvSpPr>
          <p:nvPr>
            <p:ph type="title"/>
          </p:nvPr>
        </p:nvSpPr>
        <p:spPr>
          <a:xfrm>
            <a:off x="494925" y="391100"/>
            <a:ext cx="80163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REFACTORING : COMPLETE STRUCTURE</a:t>
            </a:r>
            <a:endParaRPr/>
          </a:p>
        </p:txBody>
      </p:sp>
      <p:sp>
        <p:nvSpPr>
          <p:cNvPr id="3686" name="Google Shape;3686;p41"/>
          <p:cNvSpPr txBox="1"/>
          <p:nvPr/>
        </p:nvSpPr>
        <p:spPr>
          <a:xfrm>
            <a:off x="1120140" y="2319450"/>
            <a:ext cx="1925462" cy="5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accent4"/>
                </a:solidFill>
                <a:latin typeface="Advent Pro Medium"/>
                <a:ea typeface="Advent Pro Medium"/>
                <a:cs typeface="Advent Pro Medium"/>
                <a:sym typeface="Advent Pro Medium"/>
              </a:rPr>
              <a:t>Before</a:t>
            </a:r>
            <a:endParaRPr sz="4800" dirty="0">
              <a:solidFill>
                <a:schemeClr val="accent1"/>
              </a:solidFill>
              <a:latin typeface="Advent Pro Medium"/>
              <a:ea typeface="Advent Pro Medium"/>
              <a:cs typeface="Advent Pro Medium"/>
              <a:sym typeface="Advent Pro Medium"/>
            </a:endParaRPr>
          </a:p>
        </p:txBody>
      </p:sp>
      <p:pic>
        <p:nvPicPr>
          <p:cNvPr id="3687" name="Google Shape;3687;p41"/>
          <p:cNvPicPr preferRelativeResize="0"/>
          <p:nvPr/>
        </p:nvPicPr>
        <p:blipFill>
          <a:blip r:embed="rId3">
            <a:alphaModFix/>
          </a:blip>
          <a:stretch>
            <a:fillRect/>
          </a:stretch>
        </p:blipFill>
        <p:spPr>
          <a:xfrm>
            <a:off x="4103416" y="911600"/>
            <a:ext cx="4557583" cy="3842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91"/>
        <p:cNvGrpSpPr/>
        <p:nvPr/>
      </p:nvGrpSpPr>
      <p:grpSpPr>
        <a:xfrm>
          <a:off x="0" y="0"/>
          <a:ext cx="0" cy="0"/>
          <a:chOff x="0" y="0"/>
          <a:chExt cx="0" cy="0"/>
        </a:xfrm>
      </p:grpSpPr>
      <p:sp>
        <p:nvSpPr>
          <p:cNvPr id="3692" name="Google Shape;3692;p42"/>
          <p:cNvSpPr/>
          <p:nvPr/>
        </p:nvSpPr>
        <p:spPr>
          <a:xfrm>
            <a:off x="307500" y="238700"/>
            <a:ext cx="8536800" cy="46794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txBox="1">
            <a:spLocks noGrp="1"/>
          </p:cNvSpPr>
          <p:nvPr>
            <p:ph type="title"/>
          </p:nvPr>
        </p:nvSpPr>
        <p:spPr>
          <a:xfrm>
            <a:off x="398300" y="348150"/>
            <a:ext cx="80163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REFACTORING : COMPLETE STRUCTURE</a:t>
            </a:r>
            <a:endParaRPr>
              <a:solidFill>
                <a:schemeClr val="accent6"/>
              </a:solidFill>
            </a:endParaRPr>
          </a:p>
        </p:txBody>
      </p:sp>
      <p:sp>
        <p:nvSpPr>
          <p:cNvPr id="3694" name="Google Shape;3694;p42"/>
          <p:cNvSpPr txBox="1"/>
          <p:nvPr/>
        </p:nvSpPr>
        <p:spPr>
          <a:xfrm>
            <a:off x="3862650" y="3736875"/>
            <a:ext cx="1418700" cy="50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chemeClr val="accent6"/>
                </a:solidFill>
                <a:latin typeface="Advent Pro Medium"/>
                <a:ea typeface="Advent Pro Medium"/>
                <a:cs typeface="Advent Pro Medium"/>
                <a:sym typeface="Advent Pro Medium"/>
              </a:rPr>
              <a:t>After</a:t>
            </a:r>
            <a:endParaRPr sz="4800">
              <a:solidFill>
                <a:schemeClr val="accent6"/>
              </a:solidFill>
              <a:latin typeface="Advent Pro Medium"/>
              <a:ea typeface="Advent Pro Medium"/>
              <a:cs typeface="Advent Pro Medium"/>
              <a:sym typeface="Advent Pro Medium"/>
            </a:endParaRPr>
          </a:p>
        </p:txBody>
      </p:sp>
      <p:pic>
        <p:nvPicPr>
          <p:cNvPr id="3695" name="Google Shape;3695;p42"/>
          <p:cNvPicPr preferRelativeResize="0"/>
          <p:nvPr/>
        </p:nvPicPr>
        <p:blipFill>
          <a:blip r:embed="rId3">
            <a:alphaModFix/>
          </a:blip>
          <a:stretch>
            <a:fillRect/>
          </a:stretch>
        </p:blipFill>
        <p:spPr>
          <a:xfrm>
            <a:off x="500375" y="895800"/>
            <a:ext cx="8143276" cy="23148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0" name="Google Shape;3700;p43"/>
          <p:cNvSpPr txBox="1">
            <a:spLocks noGrp="1"/>
          </p:cNvSpPr>
          <p:nvPr>
            <p:ph type="title"/>
          </p:nvPr>
        </p:nvSpPr>
        <p:spPr>
          <a:xfrm>
            <a:off x="548625" y="455525"/>
            <a:ext cx="50829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PATTERN : SINGLETON</a:t>
            </a:r>
            <a:endParaRPr/>
          </a:p>
        </p:txBody>
      </p:sp>
      <p:pic>
        <p:nvPicPr>
          <p:cNvPr id="3701" name="Google Shape;3701;p43"/>
          <p:cNvPicPr preferRelativeResize="0"/>
          <p:nvPr/>
        </p:nvPicPr>
        <p:blipFill>
          <a:blip r:embed="rId3">
            <a:alphaModFix/>
          </a:blip>
          <a:stretch>
            <a:fillRect/>
          </a:stretch>
        </p:blipFill>
        <p:spPr>
          <a:xfrm>
            <a:off x="649069" y="1052231"/>
            <a:ext cx="3692200" cy="1165225"/>
          </a:xfrm>
          <a:prstGeom prst="rect">
            <a:avLst/>
          </a:prstGeom>
          <a:noFill/>
          <a:ln w="9525" cap="flat" cmpd="sng">
            <a:solidFill>
              <a:schemeClr val="accent1"/>
            </a:solidFill>
            <a:prstDash val="solid"/>
            <a:round/>
            <a:headEnd type="none" w="sm" len="sm"/>
            <a:tailEnd type="none" w="sm" len="sm"/>
          </a:ln>
        </p:spPr>
      </p:pic>
      <p:cxnSp>
        <p:nvCxnSpPr>
          <p:cNvPr id="3702" name="Google Shape;3702;p43"/>
          <p:cNvCxnSpPr>
            <a:stCxn id="3703" idx="3"/>
            <a:endCxn id="3704" idx="3"/>
          </p:cNvCxnSpPr>
          <p:nvPr/>
        </p:nvCxnSpPr>
        <p:spPr>
          <a:xfrm rot="10800000" flipH="1">
            <a:off x="8411850" y="3293775"/>
            <a:ext cx="600" cy="410700"/>
          </a:xfrm>
          <a:prstGeom prst="bentConnector3">
            <a:avLst>
              <a:gd name="adj1" fmla="val 39687500"/>
            </a:avLst>
          </a:prstGeom>
          <a:noFill/>
          <a:ln w="9525" cap="flat" cmpd="sng">
            <a:solidFill>
              <a:srgbClr val="FFFFFF"/>
            </a:solidFill>
            <a:prstDash val="solid"/>
            <a:round/>
            <a:headEnd type="none" w="med" len="med"/>
            <a:tailEnd type="stealth" w="med" len="med"/>
          </a:ln>
        </p:spPr>
      </p:cxnSp>
      <p:grpSp>
        <p:nvGrpSpPr>
          <p:cNvPr id="3705" name="Google Shape;3705;p43"/>
          <p:cNvGrpSpPr/>
          <p:nvPr/>
        </p:nvGrpSpPr>
        <p:grpSpPr>
          <a:xfrm>
            <a:off x="2917700" y="3081725"/>
            <a:ext cx="5494150" cy="1641875"/>
            <a:chOff x="2993900" y="3070975"/>
            <a:chExt cx="5494150" cy="1641875"/>
          </a:xfrm>
        </p:grpSpPr>
        <p:sp>
          <p:nvSpPr>
            <p:cNvPr id="3704" name="Google Shape;3704;p43"/>
            <p:cNvSpPr/>
            <p:nvPr/>
          </p:nvSpPr>
          <p:spPr>
            <a:xfrm>
              <a:off x="5389650" y="3070975"/>
              <a:ext cx="3098400" cy="424100"/>
            </a:xfrm>
            <a:prstGeom prst="flowChartProcess">
              <a:avLst/>
            </a:prstGeom>
            <a:solidFill>
              <a:schemeClr val="accent6"/>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a:t>
              </a:r>
              <a:r>
                <a:rPr lang="en">
                  <a:solidFill>
                    <a:srgbClr val="FFFFFF"/>
                  </a:solidFill>
                  <a:latin typeface="Advent Pro"/>
                  <a:ea typeface="Advent Pro"/>
                  <a:cs typeface="Advent Pro"/>
                  <a:sym typeface="Advent Pro"/>
                </a:rPr>
                <a:t>Game_Controller</a:t>
              </a:r>
              <a:endParaRPr>
                <a:solidFill>
                  <a:srgbClr val="FFFFFF"/>
                </a:solidFill>
                <a:latin typeface="Advent Pro"/>
                <a:ea typeface="Advent Pro"/>
                <a:cs typeface="Advent Pro"/>
                <a:sym typeface="Advent Pro"/>
              </a:endParaRPr>
            </a:p>
          </p:txBody>
        </p:sp>
        <p:sp>
          <p:nvSpPr>
            <p:cNvPr id="3706" name="Google Shape;3706;p43"/>
            <p:cNvSpPr/>
            <p:nvPr/>
          </p:nvSpPr>
          <p:spPr>
            <a:xfrm>
              <a:off x="5389650" y="3853825"/>
              <a:ext cx="3098400" cy="859025"/>
            </a:xfrm>
            <a:prstGeom prst="flowChartProcess">
              <a:avLst/>
            </a:prstGeom>
            <a:solidFill>
              <a:schemeClr val="accent6"/>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dvent Pro"/>
                  <a:ea typeface="Advent Pro"/>
                  <a:cs typeface="Advent Pro"/>
                  <a:sym typeface="Advent Pro"/>
                </a:rPr>
                <a:t>- Game_Controller(Stage stage)</a:t>
              </a:r>
              <a:endParaRPr>
                <a:solidFill>
                  <a:srgbClr val="FFFFFF"/>
                </a:solidFill>
                <a:latin typeface="Advent Pro"/>
                <a:ea typeface="Advent Pro"/>
                <a:cs typeface="Advent Pro"/>
                <a:sym typeface="Advent Pro"/>
              </a:endParaRPr>
            </a:p>
            <a:p>
              <a:pPr marL="0" lvl="0" indent="0" algn="l" rtl="0">
                <a:spcBef>
                  <a:spcPts val="0"/>
                </a:spcBef>
                <a:spcAft>
                  <a:spcPts val="0"/>
                </a:spcAft>
                <a:buClr>
                  <a:schemeClr val="dk1"/>
                </a:buClr>
                <a:buSzPts val="1100"/>
                <a:buFont typeface="Arial"/>
                <a:buNone/>
              </a:pPr>
              <a:r>
                <a:rPr lang="en">
                  <a:solidFill>
                    <a:srgbClr val="FFFFFF"/>
                  </a:solidFill>
                  <a:latin typeface="Advent Pro"/>
                  <a:ea typeface="Advent Pro"/>
                  <a:cs typeface="Advent Pro"/>
                  <a:sym typeface="Advent Pro"/>
                </a:rPr>
                <a:t>+ getGameController : </a:t>
              </a:r>
              <a:r>
                <a:rPr lang="en" sz="1300">
                  <a:solidFill>
                    <a:srgbClr val="FFFFFF"/>
                  </a:solidFill>
                  <a:latin typeface="Advent Pro"/>
                  <a:ea typeface="Advent Pro"/>
                  <a:cs typeface="Advent Pro"/>
                  <a:sym typeface="Advent Pro"/>
                </a:rPr>
                <a:t>Game_Controller</a:t>
              </a:r>
              <a:endParaRPr>
                <a:solidFill>
                  <a:srgbClr val="FFFFFF"/>
                </a:solidFill>
                <a:latin typeface="Advent Pro"/>
                <a:ea typeface="Advent Pro"/>
                <a:cs typeface="Advent Pro"/>
                <a:sym typeface="Advent Pro"/>
              </a:endParaRPr>
            </a:p>
          </p:txBody>
        </p:sp>
        <p:sp>
          <p:nvSpPr>
            <p:cNvPr id="3703" name="Google Shape;3703;p43"/>
            <p:cNvSpPr/>
            <p:nvPr/>
          </p:nvSpPr>
          <p:spPr>
            <a:xfrm>
              <a:off x="5389650" y="3481675"/>
              <a:ext cx="3098400" cy="424100"/>
            </a:xfrm>
            <a:prstGeom prst="flowChartProcess">
              <a:avLst/>
            </a:prstGeom>
            <a:solidFill>
              <a:schemeClr val="accent6"/>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rPr>
                <a:t> </a:t>
              </a:r>
              <a:r>
                <a:rPr lang="en" sz="1300">
                  <a:solidFill>
                    <a:srgbClr val="FFFFFF"/>
                  </a:solidFill>
                  <a:latin typeface="Advent Pro"/>
                  <a:ea typeface="Advent Pro"/>
                  <a:cs typeface="Advent Pro"/>
                  <a:sym typeface="Advent Pro"/>
                </a:rPr>
                <a:t>- game_Controller_instance : </a:t>
              </a:r>
              <a:r>
                <a:rPr lang="en" sz="1300">
                  <a:solidFill>
                    <a:schemeClr val="dk1"/>
                  </a:solidFill>
                </a:rPr>
                <a:t> </a:t>
              </a:r>
              <a:r>
                <a:rPr lang="en" sz="1300">
                  <a:solidFill>
                    <a:srgbClr val="FFFFFF"/>
                  </a:solidFill>
                  <a:latin typeface="Advent Pro"/>
                  <a:ea typeface="Advent Pro"/>
                  <a:cs typeface="Advent Pro"/>
                  <a:sym typeface="Advent Pro"/>
                </a:rPr>
                <a:t>Game_Controller </a:t>
              </a:r>
              <a:endParaRPr sz="1300"/>
            </a:p>
          </p:txBody>
        </p:sp>
        <p:sp>
          <p:nvSpPr>
            <p:cNvPr id="3707" name="Google Shape;3707;p43"/>
            <p:cNvSpPr/>
            <p:nvPr/>
          </p:nvSpPr>
          <p:spPr>
            <a:xfrm>
              <a:off x="2993900" y="4174850"/>
              <a:ext cx="1557000" cy="424100"/>
            </a:xfrm>
            <a:prstGeom prst="flowChartProcess">
              <a:avLst/>
            </a:prstGeom>
            <a:solidFill>
              <a:schemeClr val="accent6"/>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a:t>
              </a:r>
              <a:r>
                <a:rPr lang="en">
                  <a:solidFill>
                    <a:srgbClr val="FFFFFF"/>
                  </a:solidFill>
                  <a:latin typeface="Advent Pro"/>
                  <a:ea typeface="Advent Pro"/>
                  <a:cs typeface="Advent Pro"/>
                  <a:sym typeface="Advent Pro"/>
                </a:rPr>
                <a:t>proceed_game</a:t>
              </a:r>
              <a:endParaRPr>
                <a:solidFill>
                  <a:srgbClr val="FFFFFF"/>
                </a:solidFill>
                <a:latin typeface="Advent Pro"/>
                <a:ea typeface="Advent Pro"/>
                <a:cs typeface="Advent Pro"/>
                <a:sym typeface="Advent Pro"/>
              </a:endParaRPr>
            </a:p>
          </p:txBody>
        </p:sp>
      </p:grpSp>
      <p:cxnSp>
        <p:nvCxnSpPr>
          <p:cNvPr id="3708" name="Google Shape;3708;p43"/>
          <p:cNvCxnSpPr>
            <a:stCxn id="3707" idx="3"/>
          </p:cNvCxnSpPr>
          <p:nvPr/>
        </p:nvCxnSpPr>
        <p:spPr>
          <a:xfrm>
            <a:off x="4474700" y="4397650"/>
            <a:ext cx="826800" cy="0"/>
          </a:xfrm>
          <a:prstGeom prst="straightConnector1">
            <a:avLst/>
          </a:prstGeom>
          <a:noFill/>
          <a:ln w="9525" cap="flat" cmpd="sng">
            <a:solidFill>
              <a:srgbClr val="FFFFFF"/>
            </a:solidFill>
            <a:prstDash val="solid"/>
            <a:round/>
            <a:headEnd type="none" w="med" len="med"/>
            <a:tailEnd type="stealth" w="med" len="med"/>
          </a:ln>
        </p:spPr>
      </p:cxnSp>
      <p:pic>
        <p:nvPicPr>
          <p:cNvPr id="3709" name="Google Shape;3709;p43"/>
          <p:cNvPicPr preferRelativeResize="0"/>
          <p:nvPr/>
        </p:nvPicPr>
        <p:blipFill>
          <a:blip r:embed="rId4">
            <a:alphaModFix/>
          </a:blip>
          <a:stretch>
            <a:fillRect/>
          </a:stretch>
        </p:blipFill>
        <p:spPr>
          <a:xfrm>
            <a:off x="5224794" y="1052225"/>
            <a:ext cx="3187064" cy="1713950"/>
          </a:xfrm>
          <a:prstGeom prst="rect">
            <a:avLst/>
          </a:prstGeom>
          <a:noFill/>
          <a:ln>
            <a:noFill/>
          </a:ln>
        </p:spPr>
      </p:pic>
      <p:pic>
        <p:nvPicPr>
          <p:cNvPr id="3710" name="Google Shape;3710;p43"/>
          <p:cNvPicPr preferRelativeResize="0"/>
          <p:nvPr/>
        </p:nvPicPr>
        <p:blipFill>
          <a:blip r:embed="rId5">
            <a:alphaModFix/>
          </a:blip>
          <a:stretch>
            <a:fillRect/>
          </a:stretch>
        </p:blipFill>
        <p:spPr>
          <a:xfrm>
            <a:off x="637675" y="2382700"/>
            <a:ext cx="2976800" cy="1417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8"/>
        <p:cNvGrpSpPr/>
        <p:nvPr/>
      </p:nvGrpSpPr>
      <p:grpSpPr>
        <a:xfrm>
          <a:off x="0" y="0"/>
          <a:ext cx="0" cy="0"/>
          <a:chOff x="0" y="0"/>
          <a:chExt cx="0" cy="0"/>
        </a:xfrm>
      </p:grpSpPr>
      <p:sp>
        <p:nvSpPr>
          <p:cNvPr id="3079" name="Google Shape;3079;p2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 OF CONTENTS</a:t>
            </a:r>
            <a:endParaRPr/>
          </a:p>
        </p:txBody>
      </p:sp>
      <p:grpSp>
        <p:nvGrpSpPr>
          <p:cNvPr id="3080" name="Google Shape;3080;p28"/>
          <p:cNvGrpSpPr/>
          <p:nvPr/>
        </p:nvGrpSpPr>
        <p:grpSpPr>
          <a:xfrm rot="-5400000">
            <a:off x="2137596" y="535371"/>
            <a:ext cx="242781" cy="161857"/>
            <a:chOff x="2500050" y="3730175"/>
            <a:chExt cx="2619000" cy="1746025"/>
          </a:xfrm>
        </p:grpSpPr>
        <p:sp>
          <p:nvSpPr>
            <p:cNvPr id="3081" name="Google Shape;3081;p2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28"/>
          <p:cNvGrpSpPr/>
          <p:nvPr/>
        </p:nvGrpSpPr>
        <p:grpSpPr>
          <a:xfrm rot="5400000">
            <a:off x="6763621" y="535371"/>
            <a:ext cx="242781" cy="161857"/>
            <a:chOff x="2500050" y="3730175"/>
            <a:chExt cx="2619000" cy="1746025"/>
          </a:xfrm>
        </p:grpSpPr>
        <p:sp>
          <p:nvSpPr>
            <p:cNvPr id="3086" name="Google Shape;3086;p2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0" name="Google Shape;3090;p28"/>
          <p:cNvSpPr txBox="1">
            <a:spLocks noGrp="1"/>
          </p:cNvSpPr>
          <p:nvPr>
            <p:ph type="title" idx="2"/>
          </p:nvPr>
        </p:nvSpPr>
        <p:spPr>
          <a:xfrm>
            <a:off x="1148450" y="1397525"/>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091" name="Google Shape;3091;p28"/>
          <p:cNvSpPr txBox="1">
            <a:spLocks noGrp="1"/>
          </p:cNvSpPr>
          <p:nvPr>
            <p:ph type="subTitle" idx="1"/>
          </p:nvPr>
        </p:nvSpPr>
        <p:spPr>
          <a:xfrm>
            <a:off x="1148450" y="1657334"/>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the game</a:t>
            </a:r>
            <a:endParaRPr/>
          </a:p>
        </p:txBody>
      </p:sp>
      <p:sp>
        <p:nvSpPr>
          <p:cNvPr id="3092" name="Google Shape;3092;p28"/>
          <p:cNvSpPr txBox="1">
            <a:spLocks noGrp="1"/>
          </p:cNvSpPr>
          <p:nvPr>
            <p:ph type="title" idx="3"/>
          </p:nvPr>
        </p:nvSpPr>
        <p:spPr>
          <a:xfrm>
            <a:off x="1148450" y="2569096"/>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Game Demo</a:t>
            </a:r>
            <a:endParaRPr/>
          </a:p>
        </p:txBody>
      </p:sp>
      <p:sp>
        <p:nvSpPr>
          <p:cNvPr id="3093" name="Google Shape;3093;p28"/>
          <p:cNvSpPr txBox="1">
            <a:spLocks noGrp="1"/>
          </p:cNvSpPr>
          <p:nvPr>
            <p:ph type="subTitle" idx="4"/>
          </p:nvPr>
        </p:nvSpPr>
        <p:spPr>
          <a:xfrm>
            <a:off x="1148450" y="2828905"/>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Demo on how should the game play and starts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3094" name="Google Shape;3094;p28"/>
          <p:cNvSpPr txBox="1">
            <a:spLocks noGrp="1"/>
          </p:cNvSpPr>
          <p:nvPr>
            <p:ph type="title" idx="5"/>
          </p:nvPr>
        </p:nvSpPr>
        <p:spPr>
          <a:xfrm>
            <a:off x="1148450" y="3740666"/>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Additional</a:t>
            </a:r>
            <a:endParaRPr/>
          </a:p>
        </p:txBody>
      </p:sp>
      <p:sp>
        <p:nvSpPr>
          <p:cNvPr id="3095" name="Google Shape;3095;p28"/>
          <p:cNvSpPr txBox="1">
            <a:spLocks noGrp="1"/>
          </p:cNvSpPr>
          <p:nvPr>
            <p:ph type="subTitle" idx="6"/>
          </p:nvPr>
        </p:nvSpPr>
        <p:spPr>
          <a:xfrm>
            <a:off x="1148450" y="4000475"/>
            <a:ext cx="3088800" cy="6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Design pattern and maintenance</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3096" name="Google Shape;3096;p28"/>
          <p:cNvSpPr txBox="1">
            <a:spLocks noGrp="1"/>
          </p:cNvSpPr>
          <p:nvPr>
            <p:ph type="title" idx="7"/>
          </p:nvPr>
        </p:nvSpPr>
        <p:spPr>
          <a:xfrm>
            <a:off x="4906750" y="1397525"/>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Game Instruction</a:t>
            </a:r>
            <a:endParaRPr/>
          </a:p>
        </p:txBody>
      </p:sp>
      <p:sp>
        <p:nvSpPr>
          <p:cNvPr id="3097" name="Google Shape;3097;p28"/>
          <p:cNvSpPr txBox="1">
            <a:spLocks noGrp="1"/>
          </p:cNvSpPr>
          <p:nvPr>
            <p:ph type="subTitle" idx="8"/>
          </p:nvPr>
        </p:nvSpPr>
        <p:spPr>
          <a:xfrm>
            <a:off x="4906750" y="1657338"/>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Explanation of the game rules</a:t>
            </a:r>
            <a:endParaRPr/>
          </a:p>
          <a:p>
            <a:pPr marL="0" lvl="0" indent="0" algn="ctr" rtl="0">
              <a:spcBef>
                <a:spcPts val="0"/>
              </a:spcBef>
              <a:spcAft>
                <a:spcPts val="0"/>
              </a:spcAft>
              <a:buClr>
                <a:schemeClr val="dk1"/>
              </a:buClr>
              <a:buSzPts val="1100"/>
              <a:buFont typeface="Arial"/>
              <a:buNone/>
            </a:pPr>
            <a:endParaRPr/>
          </a:p>
        </p:txBody>
      </p:sp>
      <p:sp>
        <p:nvSpPr>
          <p:cNvPr id="3098" name="Google Shape;3098;p28"/>
          <p:cNvSpPr txBox="1">
            <a:spLocks noGrp="1"/>
          </p:cNvSpPr>
          <p:nvPr>
            <p:ph type="title" idx="9"/>
          </p:nvPr>
        </p:nvSpPr>
        <p:spPr>
          <a:xfrm>
            <a:off x="4906750" y="2569107"/>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Leaderboard</a:t>
            </a:r>
            <a:endParaRPr/>
          </a:p>
        </p:txBody>
      </p:sp>
      <p:sp>
        <p:nvSpPr>
          <p:cNvPr id="3099" name="Google Shape;3099;p28"/>
          <p:cNvSpPr txBox="1">
            <a:spLocks noGrp="1"/>
          </p:cNvSpPr>
          <p:nvPr>
            <p:ph type="subTitle" idx="13"/>
          </p:nvPr>
        </p:nvSpPr>
        <p:spPr>
          <a:xfrm>
            <a:off x="4906750" y="2828920"/>
            <a:ext cx="30888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Demo on how the leaderboard system work</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sp>
        <p:nvSpPr>
          <p:cNvPr id="3715" name="Google Shape;3715;p44"/>
          <p:cNvSpPr txBox="1">
            <a:spLocks noGrp="1"/>
          </p:cNvSpPr>
          <p:nvPr>
            <p:ph type="title"/>
          </p:nvPr>
        </p:nvSpPr>
        <p:spPr>
          <a:xfrm>
            <a:off x="548625" y="455525"/>
            <a:ext cx="50829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PATTERN : MEDIATOR</a:t>
            </a:r>
            <a:endParaRPr/>
          </a:p>
        </p:txBody>
      </p:sp>
      <p:pic>
        <p:nvPicPr>
          <p:cNvPr id="3716" name="Google Shape;3716;p44"/>
          <p:cNvPicPr preferRelativeResize="0"/>
          <p:nvPr/>
        </p:nvPicPr>
        <p:blipFill>
          <a:blip r:embed="rId3">
            <a:alphaModFix/>
          </a:blip>
          <a:stretch>
            <a:fillRect/>
          </a:stretch>
        </p:blipFill>
        <p:spPr>
          <a:xfrm>
            <a:off x="646325" y="1702962"/>
            <a:ext cx="3970850" cy="2328175"/>
          </a:xfrm>
          <a:prstGeom prst="rect">
            <a:avLst/>
          </a:prstGeom>
          <a:noFill/>
          <a:ln>
            <a:noFill/>
          </a:ln>
        </p:spPr>
      </p:pic>
      <p:sp>
        <p:nvSpPr>
          <p:cNvPr id="3717" name="Google Shape;3717;p44"/>
          <p:cNvSpPr txBox="1"/>
          <p:nvPr/>
        </p:nvSpPr>
        <p:spPr>
          <a:xfrm>
            <a:off x="5010750" y="1073800"/>
            <a:ext cx="3597300" cy="3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latin typeface="Advent Pro Medium"/>
                <a:ea typeface="Advent Pro Medium"/>
                <a:cs typeface="Advent Pro Medium"/>
                <a:sym typeface="Advent Pro Medium"/>
              </a:rPr>
              <a:t>Actors existing in the game doesn’t aware of the existence of each other.</a:t>
            </a:r>
            <a:r>
              <a:rPr lang="en" dirty="0">
                <a:solidFill>
                  <a:schemeClr val="accent1"/>
                </a:solidFill>
                <a:latin typeface="Advent Pro Medium"/>
                <a:ea typeface="Advent Pro Medium"/>
                <a:cs typeface="Advent Pro Medium"/>
                <a:sym typeface="Advent Pro Medium"/>
              </a:rPr>
              <a:t> If something important happens within or to an actor, it must only notify the mediator. When the mediator receives the notification, it can easily identify the sender, which might be just enough to decide what actor should be triggered in return.</a:t>
            </a:r>
            <a:endParaRPr dirty="0">
              <a:solidFill>
                <a:schemeClr val="accent1"/>
              </a:solidFill>
              <a:latin typeface="Advent Pro Medium"/>
              <a:ea typeface="Advent Pro Medium"/>
              <a:cs typeface="Advent Pro Medium"/>
              <a:sym typeface="Advent Pro Medium"/>
            </a:endParaRPr>
          </a:p>
          <a:p>
            <a:pPr marL="0" lvl="0" indent="0" algn="ctr" rtl="0">
              <a:spcBef>
                <a:spcPts val="0"/>
              </a:spcBef>
              <a:spcAft>
                <a:spcPts val="0"/>
              </a:spcAft>
              <a:buNone/>
            </a:pPr>
            <a:endParaRPr dirty="0">
              <a:solidFill>
                <a:schemeClr val="accent1"/>
              </a:solidFill>
              <a:latin typeface="Advent Pro Medium"/>
              <a:ea typeface="Advent Pro Medium"/>
              <a:cs typeface="Advent Pro Medium"/>
              <a:sym typeface="Advent Pro Medium"/>
            </a:endParaRPr>
          </a:p>
          <a:p>
            <a:pPr marL="0" lvl="0" indent="0" algn="ctr" rtl="0">
              <a:spcBef>
                <a:spcPts val="0"/>
              </a:spcBef>
              <a:spcAft>
                <a:spcPts val="0"/>
              </a:spcAft>
              <a:buNone/>
            </a:pPr>
            <a:r>
              <a:rPr lang="en" dirty="0">
                <a:solidFill>
                  <a:schemeClr val="accent1"/>
                </a:solidFill>
                <a:latin typeface="Advent Pro Medium"/>
                <a:ea typeface="Advent Pro Medium"/>
                <a:cs typeface="Advent Pro Medium"/>
                <a:sym typeface="Advent Pro Medium"/>
              </a:rPr>
              <a:t>Supports the idea of the </a:t>
            </a:r>
            <a:r>
              <a:rPr lang="en" dirty="0">
                <a:solidFill>
                  <a:schemeClr val="accent4"/>
                </a:solidFill>
                <a:latin typeface="Advent Pro Medium"/>
                <a:ea typeface="Advent Pro Medium"/>
                <a:cs typeface="Advent Pro Medium"/>
                <a:sym typeface="Advent Pro Medium"/>
              </a:rPr>
              <a:t>Single Responsibility Principle</a:t>
            </a:r>
            <a:r>
              <a:rPr lang="en" dirty="0">
                <a:solidFill>
                  <a:schemeClr val="accent1"/>
                </a:solidFill>
                <a:latin typeface="Advent Pro Medium"/>
                <a:ea typeface="Advent Pro Medium"/>
                <a:cs typeface="Advent Pro Medium"/>
                <a:sym typeface="Advent Pro Medium"/>
              </a:rPr>
              <a:t> whereby the communications between various actors are extracted into a single place, making it easier to comprehend and maintain</a:t>
            </a:r>
            <a:endParaRPr dirty="0">
              <a:solidFill>
                <a:schemeClr val="accent1"/>
              </a:solidFill>
              <a:latin typeface="Advent Pro Medium"/>
              <a:ea typeface="Advent Pro Medium"/>
              <a:cs typeface="Advent Pro Medium"/>
              <a:sym typeface="Advent Pro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1"/>
        <p:cNvGrpSpPr/>
        <p:nvPr/>
      </p:nvGrpSpPr>
      <p:grpSpPr>
        <a:xfrm>
          <a:off x="0" y="0"/>
          <a:ext cx="0" cy="0"/>
          <a:chOff x="0" y="0"/>
          <a:chExt cx="0" cy="0"/>
        </a:xfrm>
      </p:grpSpPr>
      <p:sp>
        <p:nvSpPr>
          <p:cNvPr id="3722" name="Google Shape;3722;p45"/>
          <p:cNvSpPr txBox="1">
            <a:spLocks noGrp="1"/>
          </p:cNvSpPr>
          <p:nvPr>
            <p:ph type="title"/>
          </p:nvPr>
        </p:nvSpPr>
        <p:spPr>
          <a:xfrm>
            <a:off x="548625" y="455525"/>
            <a:ext cx="50829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PATTERN : FACTORY</a:t>
            </a:r>
            <a:endParaRPr/>
          </a:p>
        </p:txBody>
      </p:sp>
      <p:pic>
        <p:nvPicPr>
          <p:cNvPr id="3723" name="Google Shape;3723;p45"/>
          <p:cNvPicPr preferRelativeResize="0"/>
          <p:nvPr/>
        </p:nvPicPr>
        <p:blipFill rotWithShape="1">
          <a:blip r:embed="rId3">
            <a:alphaModFix/>
          </a:blip>
          <a:srcRect r="9771" b="5114"/>
          <a:stretch/>
        </p:blipFill>
        <p:spPr>
          <a:xfrm>
            <a:off x="4098675" y="926975"/>
            <a:ext cx="4246263" cy="3586499"/>
          </a:xfrm>
          <a:prstGeom prst="rect">
            <a:avLst/>
          </a:prstGeom>
          <a:noFill/>
          <a:ln>
            <a:noFill/>
          </a:ln>
        </p:spPr>
      </p:pic>
      <p:pic>
        <p:nvPicPr>
          <p:cNvPr id="3724" name="Google Shape;3724;p45"/>
          <p:cNvPicPr preferRelativeResize="0"/>
          <p:nvPr/>
        </p:nvPicPr>
        <p:blipFill>
          <a:blip r:embed="rId4">
            <a:alphaModFix/>
          </a:blip>
          <a:stretch>
            <a:fillRect/>
          </a:stretch>
        </p:blipFill>
        <p:spPr>
          <a:xfrm>
            <a:off x="740100" y="957725"/>
            <a:ext cx="3010940" cy="3586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8"/>
        <p:cNvGrpSpPr/>
        <p:nvPr/>
      </p:nvGrpSpPr>
      <p:grpSpPr>
        <a:xfrm>
          <a:off x="0" y="0"/>
          <a:ext cx="0" cy="0"/>
          <a:chOff x="0" y="0"/>
          <a:chExt cx="0" cy="0"/>
        </a:xfrm>
      </p:grpSpPr>
      <p:sp>
        <p:nvSpPr>
          <p:cNvPr id="3729" name="Google Shape;3729;p46"/>
          <p:cNvSpPr txBox="1">
            <a:spLocks noGrp="1"/>
          </p:cNvSpPr>
          <p:nvPr>
            <p:ph type="title"/>
          </p:nvPr>
        </p:nvSpPr>
        <p:spPr>
          <a:xfrm>
            <a:off x="548625" y="455525"/>
            <a:ext cx="50829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PATTERN : MVC</a:t>
            </a:r>
            <a:endParaRPr/>
          </a:p>
        </p:txBody>
      </p:sp>
      <p:pic>
        <p:nvPicPr>
          <p:cNvPr id="3730" name="Google Shape;3730;p46"/>
          <p:cNvPicPr preferRelativeResize="0"/>
          <p:nvPr/>
        </p:nvPicPr>
        <p:blipFill>
          <a:blip r:embed="rId3">
            <a:alphaModFix/>
          </a:blip>
          <a:stretch>
            <a:fillRect/>
          </a:stretch>
        </p:blipFill>
        <p:spPr>
          <a:xfrm>
            <a:off x="4980100" y="2851900"/>
            <a:ext cx="2419625" cy="1958725"/>
          </a:xfrm>
          <a:prstGeom prst="rect">
            <a:avLst/>
          </a:prstGeom>
          <a:noFill/>
          <a:ln>
            <a:noFill/>
          </a:ln>
        </p:spPr>
      </p:pic>
      <p:pic>
        <p:nvPicPr>
          <p:cNvPr id="3731" name="Google Shape;3731;p46"/>
          <p:cNvPicPr preferRelativeResize="0"/>
          <p:nvPr/>
        </p:nvPicPr>
        <p:blipFill>
          <a:blip r:embed="rId4">
            <a:alphaModFix/>
          </a:blip>
          <a:stretch>
            <a:fillRect/>
          </a:stretch>
        </p:blipFill>
        <p:spPr>
          <a:xfrm>
            <a:off x="4980100" y="332875"/>
            <a:ext cx="2761701" cy="2400100"/>
          </a:xfrm>
          <a:prstGeom prst="rect">
            <a:avLst/>
          </a:prstGeom>
          <a:noFill/>
          <a:ln>
            <a:noFill/>
          </a:ln>
        </p:spPr>
      </p:pic>
      <p:pic>
        <p:nvPicPr>
          <p:cNvPr id="3732" name="Google Shape;3732;p46"/>
          <p:cNvPicPr preferRelativeResize="0"/>
          <p:nvPr/>
        </p:nvPicPr>
        <p:blipFill>
          <a:blip r:embed="rId5">
            <a:alphaModFix/>
          </a:blip>
          <a:stretch>
            <a:fillRect/>
          </a:stretch>
        </p:blipFill>
        <p:spPr>
          <a:xfrm>
            <a:off x="663275" y="989875"/>
            <a:ext cx="3295150" cy="378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4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History on version control</a:t>
            </a:r>
            <a:endParaRPr/>
          </a:p>
        </p:txBody>
      </p:sp>
      <p:grpSp>
        <p:nvGrpSpPr>
          <p:cNvPr id="3738" name="Google Shape;3738;p47"/>
          <p:cNvGrpSpPr/>
          <p:nvPr/>
        </p:nvGrpSpPr>
        <p:grpSpPr>
          <a:xfrm rot="-5400000">
            <a:off x="2137596" y="535371"/>
            <a:ext cx="242781" cy="161857"/>
            <a:chOff x="2500050" y="3730175"/>
            <a:chExt cx="2619000" cy="1746025"/>
          </a:xfrm>
        </p:grpSpPr>
        <p:sp>
          <p:nvSpPr>
            <p:cNvPr id="3739" name="Google Shape;3739;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47"/>
          <p:cNvGrpSpPr/>
          <p:nvPr/>
        </p:nvGrpSpPr>
        <p:grpSpPr>
          <a:xfrm rot="5400000">
            <a:off x="6763621" y="535371"/>
            <a:ext cx="242781" cy="161857"/>
            <a:chOff x="2500050" y="3730175"/>
            <a:chExt cx="2619000" cy="1746025"/>
          </a:xfrm>
        </p:grpSpPr>
        <p:sp>
          <p:nvSpPr>
            <p:cNvPr id="3744" name="Google Shape;3744;p47"/>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7"/>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7"/>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7"/>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48" name="Google Shape;3748;p47"/>
          <p:cNvPicPr preferRelativeResize="0"/>
          <p:nvPr/>
        </p:nvPicPr>
        <p:blipFill>
          <a:blip r:embed="rId3">
            <a:alphaModFix/>
          </a:blip>
          <a:stretch>
            <a:fillRect/>
          </a:stretch>
        </p:blipFill>
        <p:spPr>
          <a:xfrm>
            <a:off x="193325" y="3733400"/>
            <a:ext cx="4131324" cy="1151350"/>
          </a:xfrm>
          <a:prstGeom prst="rect">
            <a:avLst/>
          </a:prstGeom>
          <a:noFill/>
          <a:ln>
            <a:noFill/>
          </a:ln>
        </p:spPr>
      </p:pic>
      <p:pic>
        <p:nvPicPr>
          <p:cNvPr id="3749" name="Google Shape;3749;p47"/>
          <p:cNvPicPr preferRelativeResize="0"/>
          <p:nvPr/>
        </p:nvPicPr>
        <p:blipFill>
          <a:blip r:embed="rId4">
            <a:alphaModFix/>
          </a:blip>
          <a:stretch>
            <a:fillRect/>
          </a:stretch>
        </p:blipFill>
        <p:spPr>
          <a:xfrm>
            <a:off x="193325" y="1383050"/>
            <a:ext cx="4131323" cy="2350350"/>
          </a:xfrm>
          <a:prstGeom prst="rect">
            <a:avLst/>
          </a:prstGeom>
          <a:noFill/>
          <a:ln>
            <a:noFill/>
          </a:ln>
        </p:spPr>
      </p:pic>
      <p:pic>
        <p:nvPicPr>
          <p:cNvPr id="3750" name="Google Shape;3750;p47"/>
          <p:cNvPicPr preferRelativeResize="0"/>
          <p:nvPr/>
        </p:nvPicPr>
        <p:blipFill>
          <a:blip r:embed="rId5">
            <a:alphaModFix/>
          </a:blip>
          <a:stretch>
            <a:fillRect/>
          </a:stretch>
        </p:blipFill>
        <p:spPr>
          <a:xfrm>
            <a:off x="4591950" y="3863423"/>
            <a:ext cx="4412174" cy="1043715"/>
          </a:xfrm>
          <a:prstGeom prst="rect">
            <a:avLst/>
          </a:prstGeom>
          <a:noFill/>
          <a:ln>
            <a:noFill/>
          </a:ln>
        </p:spPr>
      </p:pic>
      <p:pic>
        <p:nvPicPr>
          <p:cNvPr id="3751" name="Google Shape;3751;p47"/>
          <p:cNvPicPr preferRelativeResize="0"/>
          <p:nvPr/>
        </p:nvPicPr>
        <p:blipFill>
          <a:blip r:embed="rId6">
            <a:alphaModFix/>
          </a:blip>
          <a:stretch>
            <a:fillRect/>
          </a:stretch>
        </p:blipFill>
        <p:spPr>
          <a:xfrm>
            <a:off x="4591950" y="1383799"/>
            <a:ext cx="4412175" cy="2501263"/>
          </a:xfrm>
          <a:prstGeom prst="rect">
            <a:avLst/>
          </a:prstGeom>
          <a:noFill/>
          <a:ln>
            <a:noFill/>
          </a:ln>
        </p:spPr>
      </p:pic>
      <p:sp>
        <p:nvSpPr>
          <p:cNvPr id="3752" name="Google Shape;3752;p47"/>
          <p:cNvSpPr txBox="1"/>
          <p:nvPr/>
        </p:nvSpPr>
        <p:spPr>
          <a:xfrm>
            <a:off x="3571850" y="737700"/>
            <a:ext cx="1739700" cy="7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accent4"/>
                </a:solidFill>
                <a:latin typeface="Advent Pro Medium"/>
                <a:ea typeface="Advent Pro Medium"/>
                <a:cs typeface="Advent Pro Medium"/>
                <a:sym typeface="Advent Pro Medium"/>
              </a:rPr>
              <a:t>November</a:t>
            </a:r>
            <a:endParaRPr sz="2800">
              <a:solidFill>
                <a:schemeClr val="accent4"/>
              </a:solidFill>
              <a:latin typeface="Advent Pro Medium"/>
              <a:ea typeface="Advent Pro Medium"/>
              <a:cs typeface="Advent Pro Medium"/>
              <a:sym typeface="Advent Pro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6"/>
        <p:cNvGrpSpPr/>
        <p:nvPr/>
      </p:nvGrpSpPr>
      <p:grpSpPr>
        <a:xfrm>
          <a:off x="0" y="0"/>
          <a:ext cx="0" cy="0"/>
          <a:chOff x="0" y="0"/>
          <a:chExt cx="0" cy="0"/>
        </a:xfrm>
      </p:grpSpPr>
      <p:sp>
        <p:nvSpPr>
          <p:cNvPr id="3757" name="Google Shape;3757;p48"/>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History on version control</a:t>
            </a:r>
            <a:endParaRPr/>
          </a:p>
        </p:txBody>
      </p:sp>
      <p:grpSp>
        <p:nvGrpSpPr>
          <p:cNvPr id="3758" name="Google Shape;3758;p48"/>
          <p:cNvGrpSpPr/>
          <p:nvPr/>
        </p:nvGrpSpPr>
        <p:grpSpPr>
          <a:xfrm rot="-5400000">
            <a:off x="2137596" y="535371"/>
            <a:ext cx="242781" cy="161857"/>
            <a:chOff x="2500050" y="3730175"/>
            <a:chExt cx="2619000" cy="1746025"/>
          </a:xfrm>
        </p:grpSpPr>
        <p:sp>
          <p:nvSpPr>
            <p:cNvPr id="3759" name="Google Shape;3759;p4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48"/>
          <p:cNvGrpSpPr/>
          <p:nvPr/>
        </p:nvGrpSpPr>
        <p:grpSpPr>
          <a:xfrm rot="5400000">
            <a:off x="6763621" y="535371"/>
            <a:ext cx="242781" cy="161857"/>
            <a:chOff x="2500050" y="3730175"/>
            <a:chExt cx="2619000" cy="1746025"/>
          </a:xfrm>
        </p:grpSpPr>
        <p:sp>
          <p:nvSpPr>
            <p:cNvPr id="3764" name="Google Shape;3764;p4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8" name="Google Shape;3768;p48"/>
          <p:cNvSpPr txBox="1"/>
          <p:nvPr/>
        </p:nvSpPr>
        <p:spPr>
          <a:xfrm>
            <a:off x="3571850" y="737700"/>
            <a:ext cx="1739700" cy="7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accent4"/>
                </a:solidFill>
                <a:latin typeface="Advent Pro Medium"/>
                <a:ea typeface="Advent Pro Medium"/>
                <a:cs typeface="Advent Pro Medium"/>
                <a:sym typeface="Advent Pro Medium"/>
              </a:rPr>
              <a:t>December</a:t>
            </a:r>
            <a:endParaRPr sz="2800">
              <a:solidFill>
                <a:schemeClr val="accent4"/>
              </a:solidFill>
              <a:latin typeface="Advent Pro Medium"/>
              <a:ea typeface="Advent Pro Medium"/>
              <a:cs typeface="Advent Pro Medium"/>
              <a:sym typeface="Advent Pro Medium"/>
            </a:endParaRPr>
          </a:p>
        </p:txBody>
      </p:sp>
      <p:pic>
        <p:nvPicPr>
          <p:cNvPr id="3769" name="Google Shape;3769;p48"/>
          <p:cNvPicPr preferRelativeResize="0"/>
          <p:nvPr/>
        </p:nvPicPr>
        <p:blipFill>
          <a:blip r:embed="rId3">
            <a:alphaModFix/>
          </a:blip>
          <a:stretch>
            <a:fillRect/>
          </a:stretch>
        </p:blipFill>
        <p:spPr>
          <a:xfrm>
            <a:off x="300050" y="1459200"/>
            <a:ext cx="3917874" cy="2772801"/>
          </a:xfrm>
          <a:prstGeom prst="rect">
            <a:avLst/>
          </a:prstGeom>
          <a:noFill/>
          <a:ln>
            <a:noFill/>
          </a:ln>
        </p:spPr>
      </p:pic>
      <p:pic>
        <p:nvPicPr>
          <p:cNvPr id="3770" name="Google Shape;3770;p48"/>
          <p:cNvPicPr preferRelativeResize="0"/>
          <p:nvPr/>
        </p:nvPicPr>
        <p:blipFill>
          <a:blip r:embed="rId4">
            <a:alphaModFix/>
          </a:blip>
          <a:stretch>
            <a:fillRect/>
          </a:stretch>
        </p:blipFill>
        <p:spPr>
          <a:xfrm>
            <a:off x="4730749" y="1459200"/>
            <a:ext cx="4171783" cy="27727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1"/>
        <p:cNvGrpSpPr/>
        <p:nvPr/>
      </p:nvGrpSpPr>
      <p:grpSpPr>
        <a:xfrm>
          <a:off x="0" y="0"/>
          <a:ext cx="0" cy="0"/>
          <a:chOff x="0" y="0"/>
          <a:chExt cx="0" cy="0"/>
        </a:xfrm>
      </p:grpSpPr>
      <p:sp>
        <p:nvSpPr>
          <p:cNvPr id="4702" name="Google Shape;4702;p59"/>
          <p:cNvSpPr txBox="1">
            <a:spLocks noGrp="1"/>
          </p:cNvSpPr>
          <p:nvPr>
            <p:ph type="title"/>
          </p:nvPr>
        </p:nvSpPr>
        <p:spPr>
          <a:xfrm>
            <a:off x="1239313" y="878596"/>
            <a:ext cx="6474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3" name="Rectangle 2"/>
          <p:cNvSpPr/>
          <p:nvPr/>
        </p:nvSpPr>
        <p:spPr>
          <a:xfrm>
            <a:off x="2039309" y="3697071"/>
            <a:ext cx="4874608" cy="927556"/>
          </a:xfrm>
          <a:prstGeom prst="rect">
            <a:avLst/>
          </a:prstGeom>
          <a:solidFill>
            <a:srgbClr val="1C4587"/>
          </a:solidFill>
          <a:ln>
            <a:solidFill>
              <a:srgbClr val="1C45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2" name="Google Shape;8980;p61"/>
          <p:cNvGrpSpPr/>
          <p:nvPr/>
        </p:nvGrpSpPr>
        <p:grpSpPr>
          <a:xfrm>
            <a:off x="3966083" y="1830537"/>
            <a:ext cx="1021060" cy="2654562"/>
            <a:chOff x="6178621" y="1594460"/>
            <a:chExt cx="1021060" cy="2654562"/>
          </a:xfrm>
        </p:grpSpPr>
        <p:sp>
          <p:nvSpPr>
            <p:cNvPr id="53" name="Google Shape;8981;p61"/>
            <p:cNvSpPr/>
            <p:nvPr/>
          </p:nvSpPr>
          <p:spPr>
            <a:xfrm>
              <a:off x="6280722" y="2002865"/>
              <a:ext cx="816848" cy="102132"/>
            </a:xfrm>
            <a:custGeom>
              <a:avLst/>
              <a:gdLst/>
              <a:ahLst/>
              <a:cxnLst/>
              <a:rect l="l" t="t" r="r" b="b"/>
              <a:pathLst>
                <a:path w="31624" h="3954" extrusionOk="0">
                  <a:moveTo>
                    <a:pt x="1" y="0"/>
                  </a:moveTo>
                  <a:lnTo>
                    <a:pt x="1" y="3953"/>
                  </a:lnTo>
                  <a:lnTo>
                    <a:pt x="31624" y="3953"/>
                  </a:lnTo>
                  <a:lnTo>
                    <a:pt x="3162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82;p61"/>
            <p:cNvSpPr/>
            <p:nvPr/>
          </p:nvSpPr>
          <p:spPr>
            <a:xfrm>
              <a:off x="6280722" y="2104966"/>
              <a:ext cx="816848" cy="204186"/>
            </a:xfrm>
            <a:custGeom>
              <a:avLst/>
              <a:gdLst/>
              <a:ahLst/>
              <a:cxnLst/>
              <a:rect l="l" t="t" r="r" b="b"/>
              <a:pathLst>
                <a:path w="31624" h="7905" extrusionOk="0">
                  <a:moveTo>
                    <a:pt x="1" y="0"/>
                  </a:moveTo>
                  <a:lnTo>
                    <a:pt x="1" y="3952"/>
                  </a:lnTo>
                  <a:lnTo>
                    <a:pt x="3953" y="3952"/>
                  </a:lnTo>
                  <a:lnTo>
                    <a:pt x="3953" y="7905"/>
                  </a:lnTo>
                  <a:lnTo>
                    <a:pt x="11859" y="7905"/>
                  </a:lnTo>
                  <a:lnTo>
                    <a:pt x="11859" y="3952"/>
                  </a:lnTo>
                  <a:lnTo>
                    <a:pt x="19765" y="3952"/>
                  </a:lnTo>
                  <a:lnTo>
                    <a:pt x="19765" y="7905"/>
                  </a:lnTo>
                  <a:lnTo>
                    <a:pt x="27671" y="7905"/>
                  </a:lnTo>
                  <a:lnTo>
                    <a:pt x="27671" y="3952"/>
                  </a:lnTo>
                  <a:lnTo>
                    <a:pt x="31624" y="3952"/>
                  </a:lnTo>
                  <a:lnTo>
                    <a:pt x="3162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83;p61"/>
            <p:cNvSpPr/>
            <p:nvPr/>
          </p:nvSpPr>
          <p:spPr>
            <a:xfrm>
              <a:off x="6178621" y="1594460"/>
              <a:ext cx="1021060" cy="612610"/>
            </a:xfrm>
            <a:custGeom>
              <a:avLst/>
              <a:gdLst/>
              <a:ahLst/>
              <a:cxnLst/>
              <a:rect l="l" t="t" r="r" b="b"/>
              <a:pathLst>
                <a:path w="39530" h="23717" extrusionOk="0">
                  <a:moveTo>
                    <a:pt x="23718" y="0"/>
                  </a:moveTo>
                  <a:lnTo>
                    <a:pt x="23718" y="3953"/>
                  </a:lnTo>
                  <a:lnTo>
                    <a:pt x="7906" y="3953"/>
                  </a:lnTo>
                  <a:lnTo>
                    <a:pt x="7906" y="7906"/>
                  </a:lnTo>
                  <a:lnTo>
                    <a:pt x="3954" y="7906"/>
                  </a:lnTo>
                  <a:lnTo>
                    <a:pt x="3954" y="11859"/>
                  </a:lnTo>
                  <a:lnTo>
                    <a:pt x="1" y="11859"/>
                  </a:lnTo>
                  <a:lnTo>
                    <a:pt x="1" y="15812"/>
                  </a:lnTo>
                  <a:lnTo>
                    <a:pt x="1" y="23717"/>
                  </a:lnTo>
                  <a:lnTo>
                    <a:pt x="3954" y="23717"/>
                  </a:lnTo>
                  <a:lnTo>
                    <a:pt x="3954" y="19765"/>
                  </a:lnTo>
                  <a:lnTo>
                    <a:pt x="3954" y="15812"/>
                  </a:lnTo>
                  <a:lnTo>
                    <a:pt x="35577" y="15812"/>
                  </a:lnTo>
                  <a:lnTo>
                    <a:pt x="35577" y="19765"/>
                  </a:lnTo>
                  <a:lnTo>
                    <a:pt x="35577" y="23717"/>
                  </a:lnTo>
                  <a:lnTo>
                    <a:pt x="39530" y="23717"/>
                  </a:lnTo>
                  <a:lnTo>
                    <a:pt x="39530" y="15812"/>
                  </a:lnTo>
                  <a:lnTo>
                    <a:pt x="39530" y="11859"/>
                  </a:lnTo>
                  <a:lnTo>
                    <a:pt x="35577" y="11859"/>
                  </a:lnTo>
                  <a:lnTo>
                    <a:pt x="35577" y="7906"/>
                  </a:lnTo>
                  <a:lnTo>
                    <a:pt x="31624" y="7906"/>
                  </a:lnTo>
                  <a:lnTo>
                    <a:pt x="31624" y="3953"/>
                  </a:lnTo>
                  <a:lnTo>
                    <a:pt x="316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84;p61"/>
            <p:cNvSpPr/>
            <p:nvPr/>
          </p:nvSpPr>
          <p:spPr>
            <a:xfrm>
              <a:off x="6587001" y="2411218"/>
              <a:ext cx="204238" cy="102132"/>
            </a:xfrm>
            <a:custGeom>
              <a:avLst/>
              <a:gdLst/>
              <a:ahLst/>
              <a:cxnLst/>
              <a:rect l="l" t="t" r="r" b="b"/>
              <a:pathLst>
                <a:path w="7907" h="3954" extrusionOk="0">
                  <a:moveTo>
                    <a:pt x="1" y="1"/>
                  </a:moveTo>
                  <a:lnTo>
                    <a:pt x="1" y="3954"/>
                  </a:lnTo>
                  <a:lnTo>
                    <a:pt x="7907" y="3954"/>
                  </a:lnTo>
                  <a:lnTo>
                    <a:pt x="79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85;p61"/>
            <p:cNvSpPr/>
            <p:nvPr/>
          </p:nvSpPr>
          <p:spPr>
            <a:xfrm>
              <a:off x="6178621" y="2207015"/>
              <a:ext cx="1021060" cy="612688"/>
            </a:xfrm>
            <a:custGeom>
              <a:avLst/>
              <a:gdLst/>
              <a:ahLst/>
              <a:cxnLst/>
              <a:rect l="l" t="t" r="r" b="b"/>
              <a:pathLst>
                <a:path w="39530" h="23720" extrusionOk="0">
                  <a:moveTo>
                    <a:pt x="23719" y="7907"/>
                  </a:moveTo>
                  <a:lnTo>
                    <a:pt x="23719" y="11860"/>
                  </a:lnTo>
                  <a:lnTo>
                    <a:pt x="15812" y="11860"/>
                  </a:lnTo>
                  <a:lnTo>
                    <a:pt x="15812" y="7907"/>
                  </a:lnTo>
                  <a:close/>
                  <a:moveTo>
                    <a:pt x="1" y="1"/>
                  </a:moveTo>
                  <a:lnTo>
                    <a:pt x="1" y="3954"/>
                  </a:lnTo>
                  <a:lnTo>
                    <a:pt x="3954" y="3954"/>
                  </a:lnTo>
                  <a:lnTo>
                    <a:pt x="3954" y="15813"/>
                  </a:lnTo>
                  <a:lnTo>
                    <a:pt x="15812" y="15813"/>
                  </a:lnTo>
                  <a:lnTo>
                    <a:pt x="15812" y="23719"/>
                  </a:lnTo>
                  <a:lnTo>
                    <a:pt x="23719" y="23719"/>
                  </a:lnTo>
                  <a:lnTo>
                    <a:pt x="23719" y="15813"/>
                  </a:lnTo>
                  <a:lnTo>
                    <a:pt x="35577" y="15813"/>
                  </a:lnTo>
                  <a:lnTo>
                    <a:pt x="35577" y="3954"/>
                  </a:lnTo>
                  <a:lnTo>
                    <a:pt x="39530" y="3954"/>
                  </a:lnTo>
                  <a:lnTo>
                    <a:pt x="39530" y="1"/>
                  </a:lnTo>
                  <a:lnTo>
                    <a:pt x="31624" y="1"/>
                  </a:lnTo>
                  <a:lnTo>
                    <a:pt x="31624" y="3954"/>
                  </a:lnTo>
                  <a:lnTo>
                    <a:pt x="23719" y="3954"/>
                  </a:lnTo>
                  <a:lnTo>
                    <a:pt x="23719" y="1"/>
                  </a:lnTo>
                  <a:lnTo>
                    <a:pt x="15812" y="1"/>
                  </a:lnTo>
                  <a:lnTo>
                    <a:pt x="15812" y="3954"/>
                  </a:lnTo>
                  <a:lnTo>
                    <a:pt x="7907" y="3954"/>
                  </a:lnTo>
                  <a:lnTo>
                    <a:pt x="79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86;p61"/>
            <p:cNvSpPr/>
            <p:nvPr/>
          </p:nvSpPr>
          <p:spPr>
            <a:xfrm>
              <a:off x="6280722" y="2921749"/>
              <a:ext cx="102106" cy="714742"/>
            </a:xfrm>
            <a:custGeom>
              <a:avLst/>
              <a:gdLst/>
              <a:ahLst/>
              <a:cxnLst/>
              <a:rect l="l" t="t" r="r" b="b"/>
              <a:pathLst>
                <a:path w="3953" h="27671" extrusionOk="0">
                  <a:moveTo>
                    <a:pt x="1" y="0"/>
                  </a:moveTo>
                  <a:lnTo>
                    <a:pt x="1" y="27670"/>
                  </a:lnTo>
                  <a:lnTo>
                    <a:pt x="3953" y="27670"/>
                  </a:lnTo>
                  <a:lnTo>
                    <a:pt x="3953" y="19764"/>
                  </a:lnTo>
                  <a:lnTo>
                    <a:pt x="3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87;p61"/>
            <p:cNvSpPr/>
            <p:nvPr/>
          </p:nvSpPr>
          <p:spPr>
            <a:xfrm>
              <a:off x="6280722" y="2717547"/>
              <a:ext cx="816848" cy="714716"/>
            </a:xfrm>
            <a:custGeom>
              <a:avLst/>
              <a:gdLst/>
              <a:ahLst/>
              <a:cxnLst/>
              <a:rect l="l" t="t" r="r" b="b"/>
              <a:pathLst>
                <a:path w="31624" h="27670" extrusionOk="0">
                  <a:moveTo>
                    <a:pt x="19766" y="11858"/>
                  </a:moveTo>
                  <a:lnTo>
                    <a:pt x="19766" y="19764"/>
                  </a:lnTo>
                  <a:lnTo>
                    <a:pt x="11859" y="19764"/>
                  </a:lnTo>
                  <a:lnTo>
                    <a:pt x="11859" y="11858"/>
                  </a:lnTo>
                  <a:close/>
                  <a:moveTo>
                    <a:pt x="1" y="0"/>
                  </a:moveTo>
                  <a:lnTo>
                    <a:pt x="1" y="7906"/>
                  </a:lnTo>
                  <a:lnTo>
                    <a:pt x="3954" y="7906"/>
                  </a:lnTo>
                  <a:lnTo>
                    <a:pt x="3954" y="27670"/>
                  </a:lnTo>
                  <a:lnTo>
                    <a:pt x="27671" y="27670"/>
                  </a:lnTo>
                  <a:lnTo>
                    <a:pt x="27671" y="7906"/>
                  </a:lnTo>
                  <a:lnTo>
                    <a:pt x="31624" y="7906"/>
                  </a:lnTo>
                  <a:lnTo>
                    <a:pt x="31624" y="0"/>
                  </a:lnTo>
                  <a:lnTo>
                    <a:pt x="19766" y="0"/>
                  </a:lnTo>
                  <a:lnTo>
                    <a:pt x="19766" y="3953"/>
                  </a:lnTo>
                  <a:lnTo>
                    <a:pt x="11859" y="3953"/>
                  </a:lnTo>
                  <a:lnTo>
                    <a:pt x="1185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88;p61"/>
            <p:cNvSpPr/>
            <p:nvPr/>
          </p:nvSpPr>
          <p:spPr>
            <a:xfrm>
              <a:off x="6995406" y="2921749"/>
              <a:ext cx="102132" cy="714742"/>
            </a:xfrm>
            <a:custGeom>
              <a:avLst/>
              <a:gdLst/>
              <a:ahLst/>
              <a:cxnLst/>
              <a:rect l="l" t="t" r="r" b="b"/>
              <a:pathLst>
                <a:path w="3954" h="27671" extrusionOk="0">
                  <a:moveTo>
                    <a:pt x="1" y="0"/>
                  </a:moveTo>
                  <a:lnTo>
                    <a:pt x="1" y="19764"/>
                  </a:lnTo>
                  <a:lnTo>
                    <a:pt x="1" y="27670"/>
                  </a:lnTo>
                  <a:lnTo>
                    <a:pt x="3954" y="27670"/>
                  </a:lnTo>
                  <a:lnTo>
                    <a:pt x="39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89;p61"/>
            <p:cNvSpPr/>
            <p:nvPr/>
          </p:nvSpPr>
          <p:spPr>
            <a:xfrm>
              <a:off x="6382798" y="3432229"/>
              <a:ext cx="612662" cy="612662"/>
            </a:xfrm>
            <a:custGeom>
              <a:avLst/>
              <a:gdLst/>
              <a:ahLst/>
              <a:cxnLst/>
              <a:rect l="l" t="t" r="r" b="b"/>
              <a:pathLst>
                <a:path w="23719" h="23719" extrusionOk="0">
                  <a:moveTo>
                    <a:pt x="1" y="0"/>
                  </a:moveTo>
                  <a:lnTo>
                    <a:pt x="1" y="7906"/>
                  </a:lnTo>
                  <a:lnTo>
                    <a:pt x="1" y="23718"/>
                  </a:lnTo>
                  <a:lnTo>
                    <a:pt x="7907" y="23718"/>
                  </a:lnTo>
                  <a:lnTo>
                    <a:pt x="7907" y="3953"/>
                  </a:lnTo>
                  <a:lnTo>
                    <a:pt x="15813" y="3953"/>
                  </a:lnTo>
                  <a:lnTo>
                    <a:pt x="15813" y="23718"/>
                  </a:lnTo>
                  <a:lnTo>
                    <a:pt x="23719" y="23718"/>
                  </a:lnTo>
                  <a:lnTo>
                    <a:pt x="23719" y="7906"/>
                  </a:lnTo>
                  <a:lnTo>
                    <a:pt x="237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90;p61"/>
            <p:cNvSpPr/>
            <p:nvPr/>
          </p:nvSpPr>
          <p:spPr>
            <a:xfrm>
              <a:off x="6280722" y="4044836"/>
              <a:ext cx="306318" cy="204186"/>
            </a:xfrm>
            <a:custGeom>
              <a:avLst/>
              <a:gdLst/>
              <a:ahLst/>
              <a:cxnLst/>
              <a:rect l="l" t="t" r="r" b="b"/>
              <a:pathLst>
                <a:path w="11859" h="7905" extrusionOk="0">
                  <a:moveTo>
                    <a:pt x="3953" y="0"/>
                  </a:moveTo>
                  <a:lnTo>
                    <a:pt x="3953" y="3952"/>
                  </a:lnTo>
                  <a:lnTo>
                    <a:pt x="1" y="3952"/>
                  </a:lnTo>
                  <a:lnTo>
                    <a:pt x="1" y="7905"/>
                  </a:lnTo>
                  <a:lnTo>
                    <a:pt x="11859" y="7905"/>
                  </a:lnTo>
                  <a:lnTo>
                    <a:pt x="11859" y="3952"/>
                  </a:lnTo>
                  <a:lnTo>
                    <a:pt x="11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91;p61"/>
            <p:cNvSpPr/>
            <p:nvPr/>
          </p:nvSpPr>
          <p:spPr>
            <a:xfrm>
              <a:off x="6791203" y="4044836"/>
              <a:ext cx="306344" cy="204186"/>
            </a:xfrm>
            <a:custGeom>
              <a:avLst/>
              <a:gdLst/>
              <a:ahLst/>
              <a:cxnLst/>
              <a:rect l="l" t="t" r="r" b="b"/>
              <a:pathLst>
                <a:path w="11860" h="7905" extrusionOk="0">
                  <a:moveTo>
                    <a:pt x="1" y="0"/>
                  </a:moveTo>
                  <a:lnTo>
                    <a:pt x="1" y="3952"/>
                  </a:lnTo>
                  <a:lnTo>
                    <a:pt x="1" y="7905"/>
                  </a:lnTo>
                  <a:lnTo>
                    <a:pt x="11860" y="7905"/>
                  </a:lnTo>
                  <a:lnTo>
                    <a:pt x="11860" y="3952"/>
                  </a:lnTo>
                  <a:lnTo>
                    <a:pt x="7907" y="3952"/>
                  </a:lnTo>
                  <a:lnTo>
                    <a:pt x="79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2;p61"/>
            <p:cNvSpPr/>
            <p:nvPr/>
          </p:nvSpPr>
          <p:spPr>
            <a:xfrm>
              <a:off x="6587001" y="3023850"/>
              <a:ext cx="204238" cy="204186"/>
            </a:xfrm>
            <a:custGeom>
              <a:avLst/>
              <a:gdLst/>
              <a:ahLst/>
              <a:cxnLst/>
              <a:rect l="l" t="t" r="r" b="b"/>
              <a:pathLst>
                <a:path w="7907" h="7905" extrusionOk="0">
                  <a:moveTo>
                    <a:pt x="1" y="0"/>
                  </a:moveTo>
                  <a:lnTo>
                    <a:pt x="1" y="7905"/>
                  </a:lnTo>
                  <a:lnTo>
                    <a:pt x="7907" y="7905"/>
                  </a:lnTo>
                  <a:lnTo>
                    <a:pt x="790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9037;p61"/>
          <p:cNvGrpSpPr/>
          <p:nvPr/>
        </p:nvGrpSpPr>
        <p:grpSpPr>
          <a:xfrm>
            <a:off x="728254" y="698348"/>
            <a:ext cx="836459" cy="418227"/>
            <a:chOff x="311697" y="-12"/>
            <a:chExt cx="4437449" cy="2218709"/>
          </a:xfrm>
        </p:grpSpPr>
        <p:sp>
          <p:nvSpPr>
            <p:cNvPr id="66" name="Google Shape;9038;p61"/>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39;p61"/>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40;p61"/>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1;p61"/>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42;p61"/>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43;p61"/>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44;p61"/>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45;p61"/>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46;p61"/>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047;p61"/>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048;p61"/>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049;p61"/>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050;p61"/>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051;p61"/>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052;p61"/>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053;p61"/>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054;p61"/>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055;p61"/>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056;p61"/>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057;p61"/>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058;p61"/>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059;p61"/>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060;p61"/>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061;p61"/>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62;p61"/>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063;p61"/>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064;p61"/>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065;p61"/>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066;p61"/>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067;p61"/>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068;p61"/>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069;p61"/>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070;p61"/>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071;p61"/>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072;p61"/>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073;p61"/>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074;p61"/>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075;p61"/>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076;p61"/>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077;p61"/>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078;p61"/>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079;p61"/>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080;p61"/>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081;p61"/>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082;p61"/>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083;p61"/>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084;p61"/>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085;p61"/>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086;p61"/>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087;p61"/>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088;p61"/>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089;p61"/>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090;p61"/>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091;p61"/>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092;p61"/>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093;p61"/>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094;p61"/>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095;p61"/>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096;p61"/>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097;p61"/>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098;p61"/>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099;p61"/>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100;p61"/>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101;p61"/>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102;p61"/>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103;p61"/>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104;p61"/>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105;p61"/>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106;p61"/>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107;p61"/>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108;p61"/>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109;p61"/>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110;p61"/>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111;p61"/>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112;p61"/>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113;p61"/>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114;p61"/>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115;p61"/>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116;p61"/>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117;p61"/>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118;p61"/>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119;p61"/>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120;p61"/>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121;p61"/>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122;p61"/>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123;p61"/>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124;p61"/>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125;p61"/>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126;p61"/>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127;p61"/>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128;p61"/>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129;p61"/>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130;p61"/>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131;p61"/>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132;p61"/>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133;p61"/>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134;p61"/>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135;p61"/>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136;p61"/>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137;p61"/>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138;p61"/>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139;p61"/>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140;p61"/>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141;p61"/>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142;p61"/>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143;p61"/>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144;p61"/>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145;p61"/>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146;p61"/>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9147;p61"/>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148;p61"/>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149;p61"/>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150;p61"/>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151;p61"/>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152;p61"/>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153;p61"/>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154;p61"/>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155;p61"/>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156;p61"/>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157;p61"/>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158;p61"/>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159;p61"/>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160;p61"/>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161;p61"/>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162;p61"/>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163;p61"/>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164;p61"/>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165;p61"/>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166;p61"/>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167;p61"/>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168;p61"/>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169;p61"/>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170;p61"/>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171;p61"/>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172;p61"/>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173;p61"/>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174;p61"/>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175;p61"/>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176;p61"/>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177;p61"/>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178;p61"/>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179;p61"/>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180;p61"/>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181;p61"/>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182;p61"/>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9183;p61"/>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184;p61"/>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185;p61"/>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9186;p61"/>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187;p61"/>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9188;p61"/>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9189;p61"/>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9190;p61"/>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9191;p61"/>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9192;p61"/>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9193;p61"/>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9194;p61"/>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9195;p61"/>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9196;p61"/>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9197;p61"/>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9198;p61"/>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9199;p61"/>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9200;p61"/>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9201;p61"/>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9202;p61"/>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9203;p61"/>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9204;p61"/>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9205;p61"/>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9206;p61"/>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9207;p61"/>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9208;p61"/>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9209;p61"/>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9210;p61"/>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9211;p61"/>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9212;p61"/>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9213;p61"/>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9214;p61"/>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9215;p61"/>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9216;p61"/>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9217;p61"/>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9218;p61"/>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9219;p61"/>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9220;p61"/>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9221;p61"/>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9222;p61"/>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9223;p61"/>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9224;p61"/>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9225;p61"/>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9226;p61"/>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9227;p61"/>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9228;p61"/>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9229;p61"/>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9230;p61"/>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9231;p61"/>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9232;p61"/>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9233;p61"/>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234;p61"/>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235;p61"/>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9236;p61"/>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9237;p61"/>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9238;p61"/>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9239;p61"/>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9240;p61"/>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9241;p61"/>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9242;p61"/>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9243;p61"/>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9244;p61"/>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9245;p61"/>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9246;p61"/>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9247;p61"/>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9248;p61"/>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9249;p61"/>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9250;p61"/>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9251;p61"/>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9252;p61"/>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9253;p61"/>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9254;p61"/>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9255;p61"/>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9256;p61"/>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9257;p61"/>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9258;p61"/>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259;p61"/>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260;p61"/>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261;p61"/>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262;p61"/>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263;p61"/>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264;p61"/>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265;p61"/>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266;p61"/>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267;p61"/>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268;p61"/>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269;p61"/>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270;p61"/>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271;p61"/>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272;p61"/>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273;p61"/>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274;p61"/>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275;p61"/>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276;p61"/>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277;p61"/>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278;p61"/>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279;p61"/>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280;p61"/>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281;p61"/>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282;p61"/>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283;p61"/>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284;p61"/>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285;p61"/>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286;p61"/>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287;p61"/>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288;p61"/>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289;p61"/>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290;p61"/>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291;p61"/>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292;p61"/>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293;p61"/>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294;p61"/>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295;p61"/>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296;p61"/>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297;p61"/>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298;p61"/>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299;p61"/>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300;p61"/>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301;p61"/>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302;p61"/>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303;p61"/>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304;p61"/>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305;p61"/>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9306;p61"/>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307;p61"/>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308;p61"/>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309;p61"/>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9310;p61"/>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311;p61"/>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9312;p61"/>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313;p61"/>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9314;p61"/>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315;p61"/>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9316;p61"/>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317;p61"/>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318;p61"/>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319;p61"/>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320;p61"/>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321;p61"/>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322;p61"/>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323;p61"/>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324;p61"/>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325;p61"/>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326;p61"/>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327;p61"/>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328;p61"/>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329;p61"/>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330;p61"/>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331;p61"/>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332;p61"/>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333;p61"/>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334;p61"/>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335;p61"/>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336;p61"/>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337;p61"/>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338;p61"/>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339;p61"/>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340;p61"/>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341;p61"/>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342;p61"/>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343;p61"/>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344;p61"/>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9345;p61"/>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9346;p61"/>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9347;p61"/>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9348;p61"/>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9349;p61"/>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9350;p61"/>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351;p61"/>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9352;p61"/>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9353;p61"/>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9354;p61"/>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355;p61"/>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9356;p61"/>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9357;p61"/>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9358;p61"/>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9359;p61"/>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9360;p61"/>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9361;p61"/>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9362;p61"/>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9363;p61"/>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9364;p61"/>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9365;p61"/>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9366;p61"/>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9037;p61"/>
          <p:cNvGrpSpPr/>
          <p:nvPr/>
        </p:nvGrpSpPr>
        <p:grpSpPr>
          <a:xfrm>
            <a:off x="7161972" y="1412310"/>
            <a:ext cx="836459" cy="418227"/>
            <a:chOff x="311697" y="-12"/>
            <a:chExt cx="4437449" cy="2218709"/>
          </a:xfrm>
        </p:grpSpPr>
        <p:sp>
          <p:nvSpPr>
            <p:cNvPr id="396" name="Google Shape;9038;p61"/>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9039;p61"/>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9040;p61"/>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41;p61"/>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42;p61"/>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43;p61"/>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44;p61"/>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5;p61"/>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46;p61"/>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47;p61"/>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48;p61"/>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49;p61"/>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50;p61"/>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051;p61"/>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052;p61"/>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053;p61"/>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054;p61"/>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055;p61"/>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056;p61"/>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057;p61"/>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058;p61"/>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059;p61"/>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060;p61"/>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061;p61"/>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062;p61"/>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063;p61"/>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064;p61"/>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065;p61"/>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066;p61"/>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067;p61"/>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068;p61"/>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069;p61"/>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070;p61"/>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071;p61"/>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072;p61"/>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073;p61"/>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074;p61"/>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075;p61"/>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076;p61"/>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077;p61"/>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078;p61"/>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079;p61"/>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080;p61"/>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081;p61"/>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082;p61"/>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083;p61"/>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084;p61"/>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085;p61"/>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086;p61"/>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087;p61"/>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088;p61"/>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089;p61"/>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090;p61"/>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091;p61"/>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092;p61"/>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093;p61"/>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094;p61"/>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095;p61"/>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096;p61"/>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097;p61"/>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098;p61"/>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099;p61"/>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100;p61"/>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101;p61"/>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102;p61"/>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103;p61"/>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104;p61"/>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105;p61"/>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106;p61"/>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107;p61"/>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108;p61"/>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109;p61"/>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110;p61"/>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111;p61"/>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112;p61"/>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113;p61"/>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114;p61"/>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115;p61"/>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116;p61"/>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117;p61"/>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118;p61"/>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119;p61"/>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120;p61"/>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121;p61"/>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122;p61"/>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123;p61"/>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24;p61"/>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25;p61"/>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6;p61"/>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27;p61"/>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28;p61"/>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29;p61"/>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30;p61"/>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31;p61"/>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32;p61"/>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33;p61"/>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134;p61"/>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135;p61"/>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136;p61"/>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137;p61"/>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138;p61"/>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139;p61"/>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140;p61"/>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9141;p61"/>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9142;p61"/>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9143;p61"/>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9144;p61"/>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9145;p61"/>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9146;p61"/>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9147;p61"/>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9148;p61"/>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9149;p61"/>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9150;p61"/>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9151;p61"/>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9152;p61"/>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9153;p61"/>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9154;p61"/>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9155;p61"/>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9156;p61"/>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9157;p61"/>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9158;p61"/>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9159;p61"/>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9160;p61"/>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9161;p61"/>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9162;p61"/>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9163;p61"/>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9164;p61"/>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9165;p61"/>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9166;p61"/>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9167;p61"/>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9168;p61"/>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9169;p61"/>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9170;p61"/>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9171;p61"/>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9172;p61"/>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9173;p61"/>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9174;p61"/>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9175;p61"/>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9176;p61"/>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9177;p61"/>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9178;p61"/>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9179;p61"/>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9180;p61"/>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9181;p61"/>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9182;p61"/>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9183;p61"/>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9184;p61"/>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9185;p61"/>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9186;p61"/>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9187;p61"/>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9188;p61"/>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9189;p61"/>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9190;p61"/>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9191;p61"/>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9192;p61"/>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9193;p61"/>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9194;p61"/>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9195;p61"/>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9196;p61"/>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9197;p61"/>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9198;p61"/>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9199;p61"/>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9200;p61"/>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9201;p61"/>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9202;p61"/>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9203;p61"/>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9204;p61"/>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9205;p61"/>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9206;p61"/>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9207;p61"/>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9208;p61"/>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9209;p61"/>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9210;p61"/>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9211;p61"/>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9212;p61"/>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9213;p61"/>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9214;p61"/>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9215;p61"/>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9216;p61"/>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9217;p61"/>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9218;p61"/>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219;p61"/>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9220;p61"/>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9221;p61"/>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9222;p61"/>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9223;p61"/>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9224;p61"/>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9225;p61"/>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9226;p61"/>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9227;p61"/>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9228;p61"/>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9229;p61"/>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9230;p61"/>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9231;p61"/>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9232;p61"/>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9233;p61"/>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9234;p61"/>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9235;p61"/>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9236;p61"/>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9237;p61"/>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9238;p61"/>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9239;p61"/>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9240;p61"/>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9241;p61"/>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9242;p61"/>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9243;p61"/>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9244;p61"/>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9245;p61"/>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9246;p61"/>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9247;p61"/>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9248;p61"/>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9249;p61"/>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9250;p61"/>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9251;p61"/>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9252;p61"/>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9253;p61"/>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9254;p61"/>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9255;p61"/>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9256;p61"/>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9257;p61"/>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9258;p61"/>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9259;p61"/>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9260;p61"/>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9261;p61"/>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9262;p61"/>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9263;p61"/>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9264;p61"/>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9265;p61"/>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9266;p61"/>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9267;p61"/>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9268;p61"/>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9269;p61"/>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9270;p61"/>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9271;p61"/>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9272;p61"/>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9273;p61"/>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9274;p61"/>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9275;p61"/>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9276;p61"/>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9277;p61"/>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9278;p61"/>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9279;p61"/>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9280;p61"/>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9281;p61"/>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9282;p61"/>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9283;p61"/>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9284;p61"/>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9285;p61"/>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9286;p61"/>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9287;p61"/>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9288;p61"/>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9289;p61"/>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9290;p61"/>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9291;p61"/>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9292;p61"/>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9293;p61"/>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9294;p61"/>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9295;p61"/>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9296;p61"/>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9297;p61"/>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9298;p61"/>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9299;p61"/>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9300;p61"/>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9301;p61"/>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9302;p61"/>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9303;p61"/>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9304;p61"/>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9305;p61"/>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9306;p61"/>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9307;p61"/>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9308;p61"/>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9309;p61"/>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9310;p61"/>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9311;p61"/>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9312;p61"/>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9313;p61"/>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314;p61"/>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315;p61"/>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316;p61"/>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9317;p61"/>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9318;p61"/>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9319;p61"/>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9320;p61"/>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9321;p61"/>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9322;p61"/>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9323;p61"/>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9324;p61"/>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9325;p61"/>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9326;p61"/>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9327;p61"/>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9328;p61"/>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9329;p61"/>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9330;p61"/>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9331;p61"/>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9332;p61"/>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9333;p61"/>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9334;p61"/>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9335;p61"/>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9336;p61"/>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9337;p61"/>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9338;p61"/>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9339;p61"/>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9340;p61"/>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9341;p61"/>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9342;p61"/>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9343;p61"/>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9344;p61"/>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9345;p61"/>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9346;p61"/>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9347;p61"/>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9348;p61"/>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9349;p61"/>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9350;p61"/>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9351;p61"/>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9352;p61"/>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9353;p61"/>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9354;p61"/>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9355;p61"/>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9356;p61"/>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9357;p61"/>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9358;p61"/>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9359;p61"/>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9360;p61"/>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9361;p61"/>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9362;p61"/>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9363;p61"/>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9364;p61"/>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9365;p61"/>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9366;p61"/>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094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29"/>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3105" name="Google Shape;3105;p29"/>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106" name="Google Shape;3106;p29"/>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of the game</a:t>
            </a:r>
            <a:endParaRPr/>
          </a:p>
          <a:p>
            <a:pPr marL="0" lvl="0" indent="0" algn="ctr" rtl="0">
              <a:spcBef>
                <a:spcPts val="0"/>
              </a:spcBef>
              <a:spcAft>
                <a:spcPts val="0"/>
              </a:spcAft>
              <a:buNone/>
            </a:pPr>
            <a:endParaRPr/>
          </a:p>
        </p:txBody>
      </p:sp>
      <p:grpSp>
        <p:nvGrpSpPr>
          <p:cNvPr id="3107" name="Google Shape;3107;p29"/>
          <p:cNvGrpSpPr/>
          <p:nvPr/>
        </p:nvGrpSpPr>
        <p:grpSpPr>
          <a:xfrm>
            <a:off x="8029241" y="154008"/>
            <a:ext cx="264001" cy="226285"/>
            <a:chOff x="753950" y="238125"/>
            <a:chExt cx="6111125" cy="5238075"/>
          </a:xfrm>
        </p:grpSpPr>
        <p:sp>
          <p:nvSpPr>
            <p:cNvPr id="3108" name="Google Shape;3108;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29"/>
          <p:cNvGrpSpPr/>
          <p:nvPr/>
        </p:nvGrpSpPr>
        <p:grpSpPr>
          <a:xfrm>
            <a:off x="8365321" y="154008"/>
            <a:ext cx="264001" cy="226285"/>
            <a:chOff x="753950" y="238125"/>
            <a:chExt cx="6111125" cy="5238075"/>
          </a:xfrm>
        </p:grpSpPr>
        <p:sp>
          <p:nvSpPr>
            <p:cNvPr id="3136" name="Google Shape;3136;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29"/>
          <p:cNvGrpSpPr/>
          <p:nvPr/>
        </p:nvGrpSpPr>
        <p:grpSpPr>
          <a:xfrm>
            <a:off x="8701401" y="154008"/>
            <a:ext cx="264001" cy="226285"/>
            <a:chOff x="753950" y="238125"/>
            <a:chExt cx="6111125" cy="5238075"/>
          </a:xfrm>
        </p:grpSpPr>
        <p:sp>
          <p:nvSpPr>
            <p:cNvPr id="3164" name="Google Shape;3164;p29"/>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9"/>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9"/>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9"/>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9"/>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9"/>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9"/>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9"/>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9"/>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9"/>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9"/>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9"/>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9"/>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9"/>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9"/>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9"/>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9"/>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9"/>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9"/>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9"/>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9"/>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9"/>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9"/>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0"/>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Initial demo</a:t>
            </a:r>
            <a:endParaRPr/>
          </a:p>
        </p:txBody>
      </p:sp>
      <p:grpSp>
        <p:nvGrpSpPr>
          <p:cNvPr id="3196" name="Google Shape;3196;p30"/>
          <p:cNvGrpSpPr/>
          <p:nvPr/>
        </p:nvGrpSpPr>
        <p:grpSpPr>
          <a:xfrm rot="-5400000">
            <a:off x="2137596" y="535371"/>
            <a:ext cx="242781" cy="161857"/>
            <a:chOff x="2500050" y="3730175"/>
            <a:chExt cx="2619000" cy="1746025"/>
          </a:xfrm>
        </p:grpSpPr>
        <p:sp>
          <p:nvSpPr>
            <p:cNvPr id="3197" name="Google Shape;3197;p3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30"/>
          <p:cNvGrpSpPr/>
          <p:nvPr/>
        </p:nvGrpSpPr>
        <p:grpSpPr>
          <a:xfrm rot="5400000">
            <a:off x="6763621" y="535371"/>
            <a:ext cx="242781" cy="161857"/>
            <a:chOff x="2500050" y="3730175"/>
            <a:chExt cx="2619000" cy="1746025"/>
          </a:xfrm>
        </p:grpSpPr>
        <p:sp>
          <p:nvSpPr>
            <p:cNvPr id="3202" name="Google Shape;3202;p3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06" name="Google Shape;3206;p30"/>
          <p:cNvPicPr preferRelativeResize="0"/>
          <p:nvPr/>
        </p:nvPicPr>
        <p:blipFill>
          <a:blip r:embed="rId3">
            <a:alphaModFix/>
          </a:blip>
          <a:stretch>
            <a:fillRect/>
          </a:stretch>
        </p:blipFill>
        <p:spPr>
          <a:xfrm>
            <a:off x="718219" y="1029825"/>
            <a:ext cx="2842881" cy="3790500"/>
          </a:xfrm>
          <a:prstGeom prst="rect">
            <a:avLst/>
          </a:prstGeom>
          <a:noFill/>
          <a:ln>
            <a:noFill/>
          </a:ln>
        </p:spPr>
      </p:pic>
      <p:pic>
        <p:nvPicPr>
          <p:cNvPr id="3207" name="Google Shape;3207;p30"/>
          <p:cNvPicPr preferRelativeResize="0"/>
          <p:nvPr/>
        </p:nvPicPr>
        <p:blipFill>
          <a:blip r:embed="rId4">
            <a:alphaModFix/>
          </a:blip>
          <a:stretch>
            <a:fillRect/>
          </a:stretch>
        </p:blipFill>
        <p:spPr>
          <a:xfrm>
            <a:off x="3896025" y="1500925"/>
            <a:ext cx="4844954" cy="2560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31"/>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Final Edition demo</a:t>
            </a:r>
            <a:endParaRPr/>
          </a:p>
        </p:txBody>
      </p:sp>
      <p:grpSp>
        <p:nvGrpSpPr>
          <p:cNvPr id="3213" name="Google Shape;3213;p31"/>
          <p:cNvGrpSpPr/>
          <p:nvPr/>
        </p:nvGrpSpPr>
        <p:grpSpPr>
          <a:xfrm rot="-5400000">
            <a:off x="2137596" y="535371"/>
            <a:ext cx="242781" cy="161857"/>
            <a:chOff x="2500050" y="3730175"/>
            <a:chExt cx="2619000" cy="1746025"/>
          </a:xfrm>
        </p:grpSpPr>
        <p:sp>
          <p:nvSpPr>
            <p:cNvPr id="3214" name="Google Shape;3214;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8" name="Google Shape;3218;p31"/>
          <p:cNvGrpSpPr/>
          <p:nvPr/>
        </p:nvGrpSpPr>
        <p:grpSpPr>
          <a:xfrm rot="5400000">
            <a:off x="6763621" y="535371"/>
            <a:ext cx="242781" cy="161857"/>
            <a:chOff x="2500050" y="3730175"/>
            <a:chExt cx="2619000" cy="1746025"/>
          </a:xfrm>
        </p:grpSpPr>
        <p:sp>
          <p:nvSpPr>
            <p:cNvPr id="3219" name="Google Shape;3219;p31"/>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1"/>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1"/>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1"/>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3" name="Google Shape;3223;p31"/>
          <p:cNvSpPr/>
          <p:nvPr/>
        </p:nvSpPr>
        <p:spPr>
          <a:xfrm>
            <a:off x="472325" y="967975"/>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1"/>
          <p:cNvSpPr/>
          <p:nvPr/>
        </p:nvSpPr>
        <p:spPr>
          <a:xfrm rot="10800000">
            <a:off x="3211575" y="4662925"/>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25" name="Google Shape;3225;p31"/>
          <p:cNvPicPr preferRelativeResize="0"/>
          <p:nvPr/>
        </p:nvPicPr>
        <p:blipFill>
          <a:blip r:embed="rId3">
            <a:alphaModFix/>
          </a:blip>
          <a:stretch>
            <a:fillRect/>
          </a:stretch>
        </p:blipFill>
        <p:spPr>
          <a:xfrm>
            <a:off x="654250" y="1127500"/>
            <a:ext cx="2771751" cy="3729475"/>
          </a:xfrm>
          <a:prstGeom prst="rect">
            <a:avLst/>
          </a:prstGeom>
          <a:noFill/>
          <a:ln>
            <a:noFill/>
          </a:ln>
        </p:spPr>
      </p:pic>
      <p:pic>
        <p:nvPicPr>
          <p:cNvPr id="3226" name="Google Shape;3226;p31"/>
          <p:cNvPicPr preferRelativeResize="0"/>
          <p:nvPr/>
        </p:nvPicPr>
        <p:blipFill>
          <a:blip r:embed="rId4">
            <a:alphaModFix/>
          </a:blip>
          <a:stretch>
            <a:fillRect/>
          </a:stretch>
        </p:blipFill>
        <p:spPr>
          <a:xfrm>
            <a:off x="3697163" y="1796741"/>
            <a:ext cx="5223387" cy="764800"/>
          </a:xfrm>
          <a:prstGeom prst="rect">
            <a:avLst/>
          </a:prstGeom>
          <a:noFill/>
          <a:ln>
            <a:noFill/>
          </a:ln>
        </p:spPr>
      </p:pic>
      <p:pic>
        <p:nvPicPr>
          <p:cNvPr id="3227" name="Google Shape;3227;p31"/>
          <p:cNvPicPr preferRelativeResize="0"/>
          <p:nvPr/>
        </p:nvPicPr>
        <p:blipFill>
          <a:blip r:embed="rId5">
            <a:alphaModFix/>
          </a:blip>
          <a:stretch>
            <a:fillRect/>
          </a:stretch>
        </p:blipFill>
        <p:spPr>
          <a:xfrm>
            <a:off x="3697175" y="3724550"/>
            <a:ext cx="5223376" cy="833143"/>
          </a:xfrm>
          <a:prstGeom prst="rect">
            <a:avLst/>
          </a:prstGeom>
          <a:noFill/>
          <a:ln>
            <a:noFill/>
          </a:ln>
        </p:spPr>
      </p:pic>
      <p:sp>
        <p:nvSpPr>
          <p:cNvPr id="3228" name="Google Shape;3228;p31"/>
          <p:cNvSpPr txBox="1">
            <a:spLocks noGrp="1"/>
          </p:cNvSpPr>
          <p:nvPr>
            <p:ph type="subTitle" idx="4294967295"/>
          </p:nvPr>
        </p:nvSpPr>
        <p:spPr>
          <a:xfrm>
            <a:off x="3697175" y="1188950"/>
            <a:ext cx="522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file system</a:t>
            </a:r>
            <a:endParaRPr/>
          </a:p>
          <a:p>
            <a:pPr marL="0" lvl="0" indent="0" algn="ctr" rtl="0">
              <a:spcBef>
                <a:spcPts val="1600"/>
              </a:spcBef>
              <a:spcAft>
                <a:spcPts val="1600"/>
              </a:spcAft>
              <a:buNone/>
            </a:pPr>
            <a:endParaRPr/>
          </a:p>
        </p:txBody>
      </p:sp>
      <p:sp>
        <p:nvSpPr>
          <p:cNvPr id="3229" name="Google Shape;3229;p31"/>
          <p:cNvSpPr txBox="1">
            <a:spLocks noGrp="1"/>
          </p:cNvSpPr>
          <p:nvPr>
            <p:ph type="subTitle" idx="4294967295"/>
          </p:nvPr>
        </p:nvSpPr>
        <p:spPr>
          <a:xfrm>
            <a:off x="3697175" y="3059425"/>
            <a:ext cx="522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 file system</a:t>
            </a:r>
            <a:endParaRPr/>
          </a:p>
          <a:p>
            <a:pPr marL="0" lvl="0" indent="0" algn="ctr"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33"/>
        <p:cNvGrpSpPr/>
        <p:nvPr/>
      </p:nvGrpSpPr>
      <p:grpSpPr>
        <a:xfrm>
          <a:off x="0" y="0"/>
          <a:ext cx="0" cy="0"/>
          <a:chOff x="0" y="0"/>
          <a:chExt cx="0" cy="0"/>
        </a:xfrm>
      </p:grpSpPr>
      <p:sp>
        <p:nvSpPr>
          <p:cNvPr id="3234" name="Google Shape;3234;p3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Game Instruction</a:t>
            </a:r>
            <a:endParaRPr/>
          </a:p>
        </p:txBody>
      </p:sp>
      <p:sp>
        <p:nvSpPr>
          <p:cNvPr id="3235" name="Google Shape;3235;p32"/>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236" name="Google Shape;3236;p32"/>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Explanation of the game rules</a:t>
            </a:r>
            <a:endParaRPr>
              <a:solidFill>
                <a:schemeClr val="lt1"/>
              </a:solidFill>
            </a:endParaRPr>
          </a:p>
          <a:p>
            <a:pPr marL="0" lvl="0" indent="0" algn="ctr" rtl="0">
              <a:spcBef>
                <a:spcPts val="0"/>
              </a:spcBef>
              <a:spcAft>
                <a:spcPts val="0"/>
              </a:spcAft>
              <a:buClr>
                <a:schemeClr val="dk1"/>
              </a:buClr>
              <a:buSzPts val="1100"/>
              <a:buFont typeface="Arial"/>
              <a:buNone/>
            </a:pPr>
            <a:endParaRPr>
              <a:solidFill>
                <a:schemeClr val="lt1"/>
              </a:solidFill>
            </a:endParaRPr>
          </a:p>
          <a:p>
            <a:pPr marL="0" lvl="0" indent="0" algn="ctr" rtl="0">
              <a:spcBef>
                <a:spcPts val="0"/>
              </a:spcBef>
              <a:spcAft>
                <a:spcPts val="0"/>
              </a:spcAft>
              <a:buNone/>
            </a:pPr>
            <a:endParaRPr/>
          </a:p>
        </p:txBody>
      </p:sp>
      <p:grpSp>
        <p:nvGrpSpPr>
          <p:cNvPr id="3237" name="Google Shape;3237;p32"/>
          <p:cNvGrpSpPr/>
          <p:nvPr/>
        </p:nvGrpSpPr>
        <p:grpSpPr>
          <a:xfrm>
            <a:off x="8029241" y="154008"/>
            <a:ext cx="264001" cy="226285"/>
            <a:chOff x="753950" y="238125"/>
            <a:chExt cx="6111125" cy="5238075"/>
          </a:xfrm>
        </p:grpSpPr>
        <p:sp>
          <p:nvSpPr>
            <p:cNvPr id="3238" name="Google Shape;3238;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32"/>
          <p:cNvGrpSpPr/>
          <p:nvPr/>
        </p:nvGrpSpPr>
        <p:grpSpPr>
          <a:xfrm>
            <a:off x="8365321" y="154008"/>
            <a:ext cx="264001" cy="226285"/>
            <a:chOff x="753950" y="238125"/>
            <a:chExt cx="6111125" cy="5238075"/>
          </a:xfrm>
        </p:grpSpPr>
        <p:sp>
          <p:nvSpPr>
            <p:cNvPr id="3266" name="Google Shape;3266;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32"/>
          <p:cNvGrpSpPr/>
          <p:nvPr/>
        </p:nvGrpSpPr>
        <p:grpSpPr>
          <a:xfrm>
            <a:off x="8701401" y="154008"/>
            <a:ext cx="264001" cy="226285"/>
            <a:chOff x="753950" y="238125"/>
            <a:chExt cx="6111125" cy="5238075"/>
          </a:xfrm>
        </p:grpSpPr>
        <p:sp>
          <p:nvSpPr>
            <p:cNvPr id="3294" name="Google Shape;3294;p32"/>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2"/>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2"/>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2"/>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2"/>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2"/>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2"/>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2"/>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2"/>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2"/>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2"/>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2"/>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2"/>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2"/>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2"/>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2"/>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2"/>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2"/>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2"/>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2"/>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2"/>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2"/>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2"/>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2"/>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2"/>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2"/>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2"/>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4"/>
        <p:cNvGrpSpPr/>
        <p:nvPr/>
      </p:nvGrpSpPr>
      <p:grpSpPr>
        <a:xfrm>
          <a:off x="0" y="0"/>
          <a:ext cx="0" cy="0"/>
          <a:chOff x="0" y="0"/>
          <a:chExt cx="0" cy="0"/>
        </a:xfrm>
      </p:grpSpPr>
      <p:sp>
        <p:nvSpPr>
          <p:cNvPr id="3325" name="Google Shape;3325;p33"/>
          <p:cNvSpPr txBox="1">
            <a:spLocks noGrp="1"/>
          </p:cNvSpPr>
          <p:nvPr>
            <p:ph type="title"/>
          </p:nvPr>
        </p:nvSpPr>
        <p:spPr>
          <a:xfrm>
            <a:off x="2801525" y="184700"/>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DEPTH</a:t>
            </a:r>
            <a:endParaRPr/>
          </a:p>
        </p:txBody>
      </p:sp>
      <p:grpSp>
        <p:nvGrpSpPr>
          <p:cNvPr id="3326" name="Google Shape;3326;p33"/>
          <p:cNvGrpSpPr/>
          <p:nvPr/>
        </p:nvGrpSpPr>
        <p:grpSpPr>
          <a:xfrm rot="-5400000">
            <a:off x="3001871" y="390121"/>
            <a:ext cx="242781" cy="161857"/>
            <a:chOff x="2500050" y="3730175"/>
            <a:chExt cx="2619000" cy="1746025"/>
          </a:xfrm>
        </p:grpSpPr>
        <p:sp>
          <p:nvSpPr>
            <p:cNvPr id="3327" name="Google Shape;33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33"/>
          <p:cNvGrpSpPr/>
          <p:nvPr/>
        </p:nvGrpSpPr>
        <p:grpSpPr>
          <a:xfrm rot="5400000">
            <a:off x="5494296" y="390121"/>
            <a:ext cx="242781" cy="161857"/>
            <a:chOff x="2500050" y="3730175"/>
            <a:chExt cx="2619000" cy="1746025"/>
          </a:xfrm>
        </p:grpSpPr>
        <p:sp>
          <p:nvSpPr>
            <p:cNvPr id="3332" name="Google Shape;333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36" name="Google Shape;3336;p33"/>
          <p:cNvGraphicFramePr/>
          <p:nvPr/>
        </p:nvGraphicFramePr>
        <p:xfrm>
          <a:off x="112850" y="829965"/>
          <a:ext cx="4403175" cy="4318590"/>
        </p:xfrm>
        <a:graphic>
          <a:graphicData uri="http://schemas.openxmlformats.org/drawingml/2006/table">
            <a:tbl>
              <a:tblPr>
                <a:noFill/>
                <a:tableStyleId>{7D0F9E9F-86EE-4E36-83E1-E6A4AB3BE193}</a:tableStyleId>
              </a:tblPr>
              <a:tblGrid>
                <a:gridCol w="1467725">
                  <a:extLst>
                    <a:ext uri="{9D8B030D-6E8A-4147-A177-3AD203B41FA5}">
                      <a16:colId xmlns:a16="http://schemas.microsoft.com/office/drawing/2014/main" val="20000"/>
                    </a:ext>
                  </a:extLst>
                </a:gridCol>
                <a:gridCol w="1467725">
                  <a:extLst>
                    <a:ext uri="{9D8B030D-6E8A-4147-A177-3AD203B41FA5}">
                      <a16:colId xmlns:a16="http://schemas.microsoft.com/office/drawing/2014/main" val="20001"/>
                    </a:ext>
                  </a:extLst>
                </a:gridCol>
                <a:gridCol w="1467725">
                  <a:extLst>
                    <a:ext uri="{9D8B030D-6E8A-4147-A177-3AD203B41FA5}">
                      <a16:colId xmlns:a16="http://schemas.microsoft.com/office/drawing/2014/main" val="20002"/>
                    </a:ext>
                  </a:extLst>
                </a:gridCol>
              </a:tblGrid>
              <a:tr h="471750">
                <a:tc>
                  <a:txBody>
                    <a:bodyPr/>
                    <a:lstStyle/>
                    <a:p>
                      <a:pPr marL="0" lvl="0" indent="0" algn="ctr" rtl="0">
                        <a:spcBef>
                          <a:spcPts val="0"/>
                        </a:spcBef>
                        <a:spcAft>
                          <a:spcPts val="0"/>
                        </a:spcAft>
                        <a:buNone/>
                      </a:pPr>
                      <a:r>
                        <a:rPr lang="en" sz="1100" b="1">
                          <a:solidFill>
                            <a:srgbClr val="1C4587"/>
                          </a:solidFill>
                          <a:latin typeface="Orbitron"/>
                          <a:ea typeface="Orbitron"/>
                          <a:cs typeface="Orbitron"/>
                          <a:sym typeface="Orbitron"/>
                        </a:rPr>
                        <a:t>Object</a:t>
                      </a:r>
                      <a:endParaRPr sz="1100" b="1">
                        <a:solidFill>
                          <a:srgbClr val="1C4587"/>
                        </a:solidFill>
                        <a:latin typeface="Orbitron"/>
                        <a:ea typeface="Orbitron"/>
                        <a:cs typeface="Orbitron"/>
                        <a:sym typeface="Orbitron"/>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1C4587"/>
                          </a:solidFill>
                          <a:latin typeface="Orbitron"/>
                          <a:ea typeface="Orbitron"/>
                          <a:cs typeface="Orbitron"/>
                          <a:sym typeface="Orbitron"/>
                        </a:rPr>
                        <a:t>Image</a:t>
                      </a:r>
                      <a:endParaRPr sz="1100" b="1">
                        <a:solidFill>
                          <a:srgbClr val="1C4587"/>
                        </a:solidFill>
                        <a:latin typeface="Orbitron"/>
                        <a:ea typeface="Orbitron"/>
                        <a:cs typeface="Orbitron"/>
                        <a:sym typeface="Orbitron"/>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1C4587"/>
                          </a:solidFill>
                          <a:latin typeface="Orbitron"/>
                          <a:ea typeface="Orbitron"/>
                          <a:cs typeface="Orbitron"/>
                          <a:sym typeface="Orbitron"/>
                        </a:rPr>
                        <a:t>Explanation</a:t>
                      </a:r>
                      <a:endParaRPr sz="1100" b="1">
                        <a:solidFill>
                          <a:srgbClr val="1C4587"/>
                        </a:solidFill>
                        <a:latin typeface="Orbitron"/>
                        <a:ea typeface="Orbitron"/>
                        <a:cs typeface="Orbitron"/>
                        <a:sym typeface="Orbitron"/>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837425">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Crocodile</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Frog will be eaten if the crocodile open its mouth</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053650">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Ladybird </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Frog that reach the home with bug will be rewarded with extra point</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919475">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River reptile</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Advent Pro"/>
                          <a:ea typeface="Advent Pro"/>
                          <a:cs typeface="Advent Pro"/>
                          <a:sym typeface="Advent Pro"/>
                        </a:rPr>
                        <a:t>Frog that reach the home with reptile will lose a life</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919475">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Otter</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Advent Pro"/>
                          <a:ea typeface="Advent Pro"/>
                          <a:cs typeface="Advent Pro"/>
                          <a:sym typeface="Advent Pro"/>
                        </a:rPr>
                        <a:t>Frog will be eaten if it nearby the otter</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337" name="Google Shape;3337;p33"/>
          <p:cNvPicPr preferRelativeResize="0"/>
          <p:nvPr/>
        </p:nvPicPr>
        <p:blipFill>
          <a:blip r:embed="rId3">
            <a:alphaModFix/>
          </a:blip>
          <a:stretch>
            <a:fillRect/>
          </a:stretch>
        </p:blipFill>
        <p:spPr>
          <a:xfrm>
            <a:off x="1811938" y="1637900"/>
            <a:ext cx="1005000" cy="356384"/>
          </a:xfrm>
          <a:prstGeom prst="rect">
            <a:avLst/>
          </a:prstGeom>
          <a:noFill/>
          <a:ln>
            <a:noFill/>
          </a:ln>
        </p:spPr>
      </p:pic>
      <p:pic>
        <p:nvPicPr>
          <p:cNvPr id="3338" name="Google Shape;3338;p33"/>
          <p:cNvPicPr preferRelativeResize="0"/>
          <p:nvPr/>
        </p:nvPicPr>
        <p:blipFill>
          <a:blip r:embed="rId4">
            <a:alphaModFix/>
          </a:blip>
          <a:stretch>
            <a:fillRect/>
          </a:stretch>
        </p:blipFill>
        <p:spPr>
          <a:xfrm>
            <a:off x="2011188" y="2058700"/>
            <a:ext cx="606500" cy="797550"/>
          </a:xfrm>
          <a:prstGeom prst="rect">
            <a:avLst/>
          </a:prstGeom>
          <a:noFill/>
          <a:ln>
            <a:noFill/>
          </a:ln>
        </p:spPr>
      </p:pic>
      <p:pic>
        <p:nvPicPr>
          <p:cNvPr id="3339" name="Google Shape;3339;p33"/>
          <p:cNvPicPr preferRelativeResize="0"/>
          <p:nvPr/>
        </p:nvPicPr>
        <p:blipFill>
          <a:blip r:embed="rId5">
            <a:alphaModFix/>
          </a:blip>
          <a:stretch>
            <a:fillRect/>
          </a:stretch>
        </p:blipFill>
        <p:spPr>
          <a:xfrm>
            <a:off x="2011188" y="3328471"/>
            <a:ext cx="606500" cy="697475"/>
          </a:xfrm>
          <a:prstGeom prst="rect">
            <a:avLst/>
          </a:prstGeom>
          <a:noFill/>
          <a:ln>
            <a:noFill/>
          </a:ln>
        </p:spPr>
      </p:pic>
      <p:pic>
        <p:nvPicPr>
          <p:cNvPr id="3340" name="Google Shape;3340;p33"/>
          <p:cNvPicPr preferRelativeResize="0"/>
          <p:nvPr/>
        </p:nvPicPr>
        <p:blipFill>
          <a:blip r:embed="rId6">
            <a:alphaModFix/>
          </a:blip>
          <a:stretch>
            <a:fillRect/>
          </a:stretch>
        </p:blipFill>
        <p:spPr>
          <a:xfrm>
            <a:off x="1741737" y="4410966"/>
            <a:ext cx="1145400" cy="572700"/>
          </a:xfrm>
          <a:prstGeom prst="rect">
            <a:avLst/>
          </a:prstGeom>
          <a:noFill/>
          <a:ln>
            <a:noFill/>
          </a:ln>
        </p:spPr>
      </p:pic>
      <p:graphicFrame>
        <p:nvGraphicFramePr>
          <p:cNvPr id="3341" name="Google Shape;3341;p33"/>
          <p:cNvGraphicFramePr/>
          <p:nvPr/>
        </p:nvGraphicFramePr>
        <p:xfrm>
          <a:off x="4664625" y="830990"/>
          <a:ext cx="4403175" cy="4243685"/>
        </p:xfrm>
        <a:graphic>
          <a:graphicData uri="http://schemas.openxmlformats.org/drawingml/2006/table">
            <a:tbl>
              <a:tblPr>
                <a:noFill/>
                <a:tableStyleId>{7D0F9E9F-86EE-4E36-83E1-E6A4AB3BE193}</a:tableStyleId>
              </a:tblPr>
              <a:tblGrid>
                <a:gridCol w="1467725">
                  <a:extLst>
                    <a:ext uri="{9D8B030D-6E8A-4147-A177-3AD203B41FA5}">
                      <a16:colId xmlns:a16="http://schemas.microsoft.com/office/drawing/2014/main" val="20000"/>
                    </a:ext>
                  </a:extLst>
                </a:gridCol>
                <a:gridCol w="1467725">
                  <a:extLst>
                    <a:ext uri="{9D8B030D-6E8A-4147-A177-3AD203B41FA5}">
                      <a16:colId xmlns:a16="http://schemas.microsoft.com/office/drawing/2014/main" val="20001"/>
                    </a:ext>
                  </a:extLst>
                </a:gridCol>
                <a:gridCol w="1467725">
                  <a:extLst>
                    <a:ext uri="{9D8B030D-6E8A-4147-A177-3AD203B41FA5}">
                      <a16:colId xmlns:a16="http://schemas.microsoft.com/office/drawing/2014/main" val="20002"/>
                    </a:ext>
                  </a:extLst>
                </a:gridCol>
              </a:tblGrid>
              <a:tr h="457150">
                <a:tc>
                  <a:txBody>
                    <a:bodyPr/>
                    <a:lstStyle/>
                    <a:p>
                      <a:pPr marL="0" lvl="0" indent="0" algn="ctr" rtl="0">
                        <a:spcBef>
                          <a:spcPts val="0"/>
                        </a:spcBef>
                        <a:spcAft>
                          <a:spcPts val="0"/>
                        </a:spcAft>
                        <a:buNone/>
                      </a:pPr>
                      <a:r>
                        <a:rPr lang="en" sz="1100" b="1">
                          <a:solidFill>
                            <a:srgbClr val="1C4587"/>
                          </a:solidFill>
                          <a:latin typeface="Orbitron"/>
                          <a:ea typeface="Orbitron"/>
                          <a:cs typeface="Orbitron"/>
                          <a:sym typeface="Orbitron"/>
                        </a:rPr>
                        <a:t>Object</a:t>
                      </a:r>
                      <a:endParaRPr sz="1100" b="1">
                        <a:solidFill>
                          <a:srgbClr val="1C4587"/>
                        </a:solidFill>
                        <a:latin typeface="Orbitron"/>
                        <a:ea typeface="Orbitron"/>
                        <a:cs typeface="Orbitron"/>
                        <a:sym typeface="Orbitron"/>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1C4587"/>
                          </a:solidFill>
                          <a:latin typeface="Orbitron"/>
                          <a:ea typeface="Orbitron"/>
                          <a:cs typeface="Orbitron"/>
                          <a:sym typeface="Orbitron"/>
                        </a:rPr>
                        <a:t>Image</a:t>
                      </a:r>
                      <a:endParaRPr sz="1100" b="1">
                        <a:solidFill>
                          <a:srgbClr val="1C4587"/>
                        </a:solidFill>
                        <a:latin typeface="Orbitron"/>
                        <a:ea typeface="Orbitron"/>
                        <a:cs typeface="Orbitron"/>
                        <a:sym typeface="Orbitron"/>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1C4587"/>
                          </a:solidFill>
                          <a:latin typeface="Orbitron"/>
                          <a:ea typeface="Orbitron"/>
                          <a:cs typeface="Orbitron"/>
                          <a:sym typeface="Orbitron"/>
                        </a:rPr>
                        <a:t>Explanation</a:t>
                      </a:r>
                      <a:endParaRPr sz="1100" b="1">
                        <a:solidFill>
                          <a:srgbClr val="1C4587"/>
                        </a:solidFill>
                        <a:latin typeface="Orbitron"/>
                        <a:ea typeface="Orbitron"/>
                        <a:cs typeface="Orbitron"/>
                        <a:sym typeface="Orbitron"/>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94975">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Turtle</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Helps frog to cross the river but some of them might sink</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94975">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Snake</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Advent Pro"/>
                          <a:ea typeface="Advent Pro"/>
                          <a:cs typeface="Advent Pro"/>
                          <a:sym typeface="Advent Pro"/>
                        </a:rPr>
                        <a:t>Frog will be eaten if it nearby the snake</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891025">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Vehicles</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Advent Pro"/>
                          <a:ea typeface="Advent Pro"/>
                          <a:cs typeface="Advent Pro"/>
                          <a:sym typeface="Advent Pro"/>
                        </a:rPr>
                        <a:t>Frog will be kill if it crash with a vehicle</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891025">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Female Frog</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Advent Pro"/>
                          <a:ea typeface="Advent Pro"/>
                          <a:cs typeface="Advent Pro"/>
                          <a:sym typeface="Advent Pro"/>
                        </a:rPr>
                        <a:t>Frog that reach the home with it will be rewarded with extra point</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342" name="Google Shape;3342;p33"/>
          <p:cNvPicPr preferRelativeResize="0"/>
          <p:nvPr/>
        </p:nvPicPr>
        <p:blipFill>
          <a:blip r:embed="rId7">
            <a:alphaModFix/>
          </a:blip>
          <a:stretch>
            <a:fillRect/>
          </a:stretch>
        </p:blipFill>
        <p:spPr>
          <a:xfrm>
            <a:off x="6203638" y="1637890"/>
            <a:ext cx="1325150" cy="434242"/>
          </a:xfrm>
          <a:prstGeom prst="rect">
            <a:avLst/>
          </a:prstGeom>
          <a:noFill/>
          <a:ln>
            <a:noFill/>
          </a:ln>
        </p:spPr>
      </p:pic>
      <p:pic>
        <p:nvPicPr>
          <p:cNvPr id="3343" name="Google Shape;3343;p33"/>
          <p:cNvPicPr preferRelativeResize="0"/>
          <p:nvPr/>
        </p:nvPicPr>
        <p:blipFill>
          <a:blip r:embed="rId8">
            <a:alphaModFix/>
          </a:blip>
          <a:stretch>
            <a:fillRect/>
          </a:stretch>
        </p:blipFill>
        <p:spPr>
          <a:xfrm>
            <a:off x="6431988" y="2422025"/>
            <a:ext cx="868450" cy="434225"/>
          </a:xfrm>
          <a:prstGeom prst="rect">
            <a:avLst/>
          </a:prstGeom>
          <a:noFill/>
          <a:ln>
            <a:noFill/>
          </a:ln>
        </p:spPr>
      </p:pic>
      <p:pic>
        <p:nvPicPr>
          <p:cNvPr id="3344" name="Google Shape;3344;p33"/>
          <p:cNvPicPr preferRelativeResize="0"/>
          <p:nvPr/>
        </p:nvPicPr>
        <p:blipFill>
          <a:blip r:embed="rId9">
            <a:alphaModFix/>
          </a:blip>
          <a:stretch>
            <a:fillRect/>
          </a:stretch>
        </p:blipFill>
        <p:spPr>
          <a:xfrm>
            <a:off x="6469133" y="3279224"/>
            <a:ext cx="868425" cy="588358"/>
          </a:xfrm>
          <a:prstGeom prst="rect">
            <a:avLst/>
          </a:prstGeom>
          <a:noFill/>
          <a:ln>
            <a:noFill/>
          </a:ln>
        </p:spPr>
      </p:pic>
      <p:pic>
        <p:nvPicPr>
          <p:cNvPr id="3345" name="Google Shape;3345;p33"/>
          <p:cNvPicPr preferRelativeResize="0"/>
          <p:nvPr/>
        </p:nvPicPr>
        <p:blipFill>
          <a:blip r:embed="rId10">
            <a:alphaModFix/>
          </a:blip>
          <a:stretch>
            <a:fillRect/>
          </a:stretch>
        </p:blipFill>
        <p:spPr>
          <a:xfrm>
            <a:off x="6646750" y="4296800"/>
            <a:ext cx="513192" cy="434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350" name="Google Shape;3350;p34"/>
          <p:cNvSpPr txBox="1">
            <a:spLocks noGrp="1"/>
          </p:cNvSpPr>
          <p:nvPr>
            <p:ph type="title"/>
          </p:nvPr>
        </p:nvSpPr>
        <p:spPr>
          <a:xfrm>
            <a:off x="2801525" y="184700"/>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DEPTH</a:t>
            </a:r>
            <a:endParaRPr/>
          </a:p>
        </p:txBody>
      </p:sp>
      <p:grpSp>
        <p:nvGrpSpPr>
          <p:cNvPr id="3351" name="Google Shape;3351;p34"/>
          <p:cNvGrpSpPr/>
          <p:nvPr/>
        </p:nvGrpSpPr>
        <p:grpSpPr>
          <a:xfrm rot="-5400000">
            <a:off x="3001871" y="390121"/>
            <a:ext cx="242781" cy="161857"/>
            <a:chOff x="2500050" y="3730175"/>
            <a:chExt cx="2619000" cy="1746025"/>
          </a:xfrm>
        </p:grpSpPr>
        <p:sp>
          <p:nvSpPr>
            <p:cNvPr id="3352" name="Google Shape;3352;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34"/>
          <p:cNvGrpSpPr/>
          <p:nvPr/>
        </p:nvGrpSpPr>
        <p:grpSpPr>
          <a:xfrm rot="5400000">
            <a:off x="5494296" y="390121"/>
            <a:ext cx="242781" cy="161857"/>
            <a:chOff x="2500050" y="3730175"/>
            <a:chExt cx="2619000" cy="1746025"/>
          </a:xfrm>
        </p:grpSpPr>
        <p:sp>
          <p:nvSpPr>
            <p:cNvPr id="3357" name="Google Shape;3357;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61" name="Google Shape;3361;p34"/>
          <p:cNvGraphicFramePr/>
          <p:nvPr/>
        </p:nvGraphicFramePr>
        <p:xfrm>
          <a:off x="417650" y="1134765"/>
          <a:ext cx="4403175" cy="3282300"/>
        </p:xfrm>
        <a:graphic>
          <a:graphicData uri="http://schemas.openxmlformats.org/drawingml/2006/table">
            <a:tbl>
              <a:tblPr>
                <a:noFill/>
                <a:tableStyleId>{7D0F9E9F-86EE-4E36-83E1-E6A4AB3BE193}</a:tableStyleId>
              </a:tblPr>
              <a:tblGrid>
                <a:gridCol w="1467725">
                  <a:extLst>
                    <a:ext uri="{9D8B030D-6E8A-4147-A177-3AD203B41FA5}">
                      <a16:colId xmlns:a16="http://schemas.microsoft.com/office/drawing/2014/main" val="20000"/>
                    </a:ext>
                  </a:extLst>
                </a:gridCol>
                <a:gridCol w="1467725">
                  <a:extLst>
                    <a:ext uri="{9D8B030D-6E8A-4147-A177-3AD203B41FA5}">
                      <a16:colId xmlns:a16="http://schemas.microsoft.com/office/drawing/2014/main" val="20001"/>
                    </a:ext>
                  </a:extLst>
                </a:gridCol>
                <a:gridCol w="1467725">
                  <a:extLst>
                    <a:ext uri="{9D8B030D-6E8A-4147-A177-3AD203B41FA5}">
                      <a16:colId xmlns:a16="http://schemas.microsoft.com/office/drawing/2014/main" val="20002"/>
                    </a:ext>
                  </a:extLst>
                </a:gridCol>
              </a:tblGrid>
              <a:tr h="471750">
                <a:tc>
                  <a:txBody>
                    <a:bodyPr/>
                    <a:lstStyle/>
                    <a:p>
                      <a:pPr marL="0" lvl="0" indent="0" algn="ctr" rtl="0">
                        <a:spcBef>
                          <a:spcPts val="0"/>
                        </a:spcBef>
                        <a:spcAft>
                          <a:spcPts val="0"/>
                        </a:spcAft>
                        <a:buNone/>
                      </a:pPr>
                      <a:r>
                        <a:rPr lang="en" sz="1100" b="1">
                          <a:solidFill>
                            <a:srgbClr val="1C4587"/>
                          </a:solidFill>
                          <a:latin typeface="Orbitron"/>
                          <a:ea typeface="Orbitron"/>
                          <a:cs typeface="Orbitron"/>
                          <a:sym typeface="Orbitron"/>
                        </a:rPr>
                        <a:t>Object</a:t>
                      </a:r>
                      <a:endParaRPr sz="1100" b="1">
                        <a:solidFill>
                          <a:srgbClr val="1C4587"/>
                        </a:solidFill>
                        <a:latin typeface="Orbitron"/>
                        <a:ea typeface="Orbitron"/>
                        <a:cs typeface="Orbitron"/>
                        <a:sym typeface="Orbitron"/>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1C4587"/>
                          </a:solidFill>
                          <a:latin typeface="Orbitron"/>
                          <a:ea typeface="Orbitron"/>
                          <a:cs typeface="Orbitron"/>
                          <a:sym typeface="Orbitron"/>
                        </a:rPr>
                        <a:t>Image</a:t>
                      </a:r>
                      <a:endParaRPr sz="1100" b="1">
                        <a:solidFill>
                          <a:srgbClr val="1C4587"/>
                        </a:solidFill>
                        <a:latin typeface="Orbitron"/>
                        <a:ea typeface="Orbitron"/>
                        <a:cs typeface="Orbitron"/>
                        <a:sym typeface="Orbitron"/>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1C4587"/>
                          </a:solidFill>
                          <a:latin typeface="Orbitron"/>
                          <a:ea typeface="Orbitron"/>
                          <a:cs typeface="Orbitron"/>
                          <a:sym typeface="Orbitron"/>
                        </a:rPr>
                        <a:t>Explanation</a:t>
                      </a:r>
                      <a:endParaRPr sz="1100" b="1">
                        <a:solidFill>
                          <a:srgbClr val="1C4587"/>
                        </a:solidFill>
                        <a:latin typeface="Orbitron"/>
                        <a:ea typeface="Orbitron"/>
                        <a:cs typeface="Orbitron"/>
                        <a:sym typeface="Orbitron"/>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837425">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Lilypad</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The destination of the frog</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053650">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Log </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Helps frog to cross the river generate with different size</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919475">
                <a:tc>
                  <a:txBody>
                    <a:bodyPr/>
                    <a:lstStyle/>
                    <a:p>
                      <a:pPr marL="0" lvl="0" indent="0" algn="ctr" rtl="0">
                        <a:spcBef>
                          <a:spcPts val="0"/>
                        </a:spcBef>
                        <a:spcAft>
                          <a:spcPts val="0"/>
                        </a:spcAft>
                        <a:buNone/>
                      </a:pPr>
                      <a:r>
                        <a:rPr lang="en">
                          <a:solidFill>
                            <a:srgbClr val="FFFFFF"/>
                          </a:solidFill>
                          <a:latin typeface="Advent Pro"/>
                          <a:ea typeface="Advent Pro"/>
                          <a:cs typeface="Advent Pro"/>
                          <a:sym typeface="Advent Pro"/>
                        </a:rPr>
                        <a:t>Frog</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dvent Pro"/>
                          <a:ea typeface="Advent Pro"/>
                          <a:cs typeface="Advent Pro"/>
                          <a:sym typeface="Advent Pro"/>
                        </a:rPr>
                        <a:t>Frog that controlled by the actor</a:t>
                      </a:r>
                      <a:endParaRPr>
                        <a:solidFill>
                          <a:srgbClr val="FFFFFF"/>
                        </a:solidFill>
                        <a:latin typeface="Advent Pro"/>
                        <a:ea typeface="Advent Pro"/>
                        <a:cs typeface="Advent Pro"/>
                        <a:sym typeface="Advent Pro"/>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362" name="Google Shape;3362;p34"/>
          <p:cNvPicPr preferRelativeResize="0"/>
          <p:nvPr/>
        </p:nvPicPr>
        <p:blipFill>
          <a:blip r:embed="rId3">
            <a:alphaModFix/>
          </a:blip>
          <a:stretch>
            <a:fillRect/>
          </a:stretch>
        </p:blipFill>
        <p:spPr>
          <a:xfrm>
            <a:off x="2261411" y="1347225"/>
            <a:ext cx="715675" cy="941125"/>
          </a:xfrm>
          <a:prstGeom prst="rect">
            <a:avLst/>
          </a:prstGeom>
          <a:noFill/>
          <a:ln>
            <a:noFill/>
          </a:ln>
        </p:spPr>
      </p:pic>
      <p:pic>
        <p:nvPicPr>
          <p:cNvPr id="3363" name="Google Shape;3363;p34"/>
          <p:cNvPicPr preferRelativeResize="0"/>
          <p:nvPr/>
        </p:nvPicPr>
        <p:blipFill>
          <a:blip r:embed="rId4">
            <a:alphaModFix/>
          </a:blip>
          <a:stretch>
            <a:fillRect/>
          </a:stretch>
        </p:blipFill>
        <p:spPr>
          <a:xfrm>
            <a:off x="2126800" y="2807275"/>
            <a:ext cx="984900" cy="306450"/>
          </a:xfrm>
          <a:prstGeom prst="rect">
            <a:avLst/>
          </a:prstGeom>
          <a:noFill/>
          <a:ln>
            <a:noFill/>
          </a:ln>
        </p:spPr>
      </p:pic>
      <p:pic>
        <p:nvPicPr>
          <p:cNvPr id="3364" name="Google Shape;3364;p34"/>
          <p:cNvPicPr preferRelativeResize="0"/>
          <p:nvPr/>
        </p:nvPicPr>
        <p:blipFill>
          <a:blip r:embed="rId5">
            <a:alphaModFix/>
          </a:blip>
          <a:stretch>
            <a:fillRect/>
          </a:stretch>
        </p:blipFill>
        <p:spPr>
          <a:xfrm>
            <a:off x="2357463" y="3695075"/>
            <a:ext cx="523550" cy="486150"/>
          </a:xfrm>
          <a:prstGeom prst="rect">
            <a:avLst/>
          </a:prstGeom>
          <a:noFill/>
          <a:ln>
            <a:noFill/>
          </a:ln>
        </p:spPr>
      </p:pic>
      <p:pic>
        <p:nvPicPr>
          <p:cNvPr id="3365" name="Google Shape;3365;p34"/>
          <p:cNvPicPr preferRelativeResize="0"/>
          <p:nvPr/>
        </p:nvPicPr>
        <p:blipFill>
          <a:blip r:embed="rId6">
            <a:alphaModFix/>
          </a:blip>
          <a:stretch>
            <a:fillRect/>
          </a:stretch>
        </p:blipFill>
        <p:spPr>
          <a:xfrm>
            <a:off x="5696625" y="845375"/>
            <a:ext cx="3056811" cy="40813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9"/>
        <p:cNvGrpSpPr/>
        <p:nvPr/>
      </p:nvGrpSpPr>
      <p:grpSpPr>
        <a:xfrm>
          <a:off x="0" y="0"/>
          <a:ext cx="0" cy="0"/>
          <a:chOff x="0" y="0"/>
          <a:chExt cx="0" cy="0"/>
        </a:xfrm>
      </p:grpSpPr>
      <p:sp>
        <p:nvSpPr>
          <p:cNvPr id="3370" name="Google Shape;3370;p35"/>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Game Demo</a:t>
            </a:r>
            <a:endParaRPr/>
          </a:p>
        </p:txBody>
      </p:sp>
      <p:sp>
        <p:nvSpPr>
          <p:cNvPr id="3371" name="Google Shape;3371;p35"/>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372" name="Google Shape;3372;p35"/>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rPr>
              <a:t>Demo on how should the game play and starts</a:t>
            </a:r>
            <a:endParaRPr>
              <a:solidFill>
                <a:srgbClr val="FFFFFF"/>
              </a:solidFill>
            </a:endParaRPr>
          </a:p>
          <a:p>
            <a:pPr marL="0" lvl="0" indent="0" algn="ctr" rtl="0">
              <a:spcBef>
                <a:spcPts val="0"/>
              </a:spcBef>
              <a:spcAft>
                <a:spcPts val="0"/>
              </a:spcAft>
              <a:buClr>
                <a:schemeClr val="dk1"/>
              </a:buClr>
              <a:buSzPts val="1100"/>
              <a:buFont typeface="Arial"/>
              <a:buNone/>
            </a:pPr>
            <a:endParaRPr>
              <a:solidFill>
                <a:schemeClr val="lt1"/>
              </a:solidFill>
            </a:endParaRPr>
          </a:p>
          <a:p>
            <a:pPr marL="0" lvl="0" indent="0" algn="ctr" rtl="0">
              <a:spcBef>
                <a:spcPts val="0"/>
              </a:spcBef>
              <a:spcAft>
                <a:spcPts val="0"/>
              </a:spcAft>
              <a:buNone/>
            </a:pPr>
            <a:endParaRPr/>
          </a:p>
        </p:txBody>
      </p:sp>
      <p:grpSp>
        <p:nvGrpSpPr>
          <p:cNvPr id="3373" name="Google Shape;3373;p35"/>
          <p:cNvGrpSpPr/>
          <p:nvPr/>
        </p:nvGrpSpPr>
        <p:grpSpPr>
          <a:xfrm>
            <a:off x="8029241" y="154008"/>
            <a:ext cx="264001" cy="226285"/>
            <a:chOff x="753950" y="238125"/>
            <a:chExt cx="6111125" cy="5238075"/>
          </a:xfrm>
        </p:grpSpPr>
        <p:sp>
          <p:nvSpPr>
            <p:cNvPr id="3374" name="Google Shape;3374;p35"/>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5"/>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5"/>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5"/>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5"/>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5"/>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5"/>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5"/>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5"/>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5"/>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5"/>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5"/>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5"/>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5"/>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5"/>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5"/>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5"/>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5"/>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5"/>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5"/>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5"/>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5"/>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5"/>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35"/>
          <p:cNvGrpSpPr/>
          <p:nvPr/>
        </p:nvGrpSpPr>
        <p:grpSpPr>
          <a:xfrm>
            <a:off x="8365321" y="154008"/>
            <a:ext cx="264001" cy="226285"/>
            <a:chOff x="753950" y="238125"/>
            <a:chExt cx="6111125" cy="5238075"/>
          </a:xfrm>
        </p:grpSpPr>
        <p:sp>
          <p:nvSpPr>
            <p:cNvPr id="3402" name="Google Shape;3402;p35"/>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5"/>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5"/>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5"/>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5"/>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5"/>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5"/>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5"/>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5"/>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5"/>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5"/>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5"/>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5"/>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5"/>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5"/>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5"/>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5"/>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5"/>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5"/>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5"/>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5"/>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5"/>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5"/>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35"/>
          <p:cNvGrpSpPr/>
          <p:nvPr/>
        </p:nvGrpSpPr>
        <p:grpSpPr>
          <a:xfrm>
            <a:off x="8701401" y="154008"/>
            <a:ext cx="264001" cy="226285"/>
            <a:chOff x="753950" y="238125"/>
            <a:chExt cx="6111125" cy="5238075"/>
          </a:xfrm>
        </p:grpSpPr>
        <p:sp>
          <p:nvSpPr>
            <p:cNvPr id="3430" name="Google Shape;3430;p35"/>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5"/>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5"/>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5"/>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5"/>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5"/>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5"/>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5"/>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5"/>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5"/>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5"/>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5"/>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5"/>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5"/>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5"/>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5"/>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5"/>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5"/>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5"/>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5"/>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5"/>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5"/>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5"/>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5"/>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5"/>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5"/>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5"/>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tro Videogames Newsletter">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402</Words>
  <Application>Microsoft Office PowerPoint</Application>
  <PresentationFormat>On-screen Show (16:9)</PresentationFormat>
  <Paragraphs>98</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Advent Pro Medium</vt:lpstr>
      <vt:lpstr>Orbitron</vt:lpstr>
      <vt:lpstr>Orbitron Regular</vt:lpstr>
      <vt:lpstr>Arial</vt:lpstr>
      <vt:lpstr>Advent Pro</vt:lpstr>
      <vt:lpstr>Retro Videogames Newsletter</vt:lpstr>
      <vt:lpstr>FROGGER ARCADE Game</vt:lpstr>
      <vt:lpstr>TABLE OF CONTENTS</vt:lpstr>
      <vt:lpstr>Introduction</vt:lpstr>
      <vt:lpstr>Initial demo</vt:lpstr>
      <vt:lpstr>Final Edition demo</vt:lpstr>
      <vt:lpstr>Game Instruction</vt:lpstr>
      <vt:lpstr>IN DEPTH</vt:lpstr>
      <vt:lpstr>IN DEPTH</vt:lpstr>
      <vt:lpstr>Game Demo</vt:lpstr>
      <vt:lpstr>Game Level</vt:lpstr>
      <vt:lpstr>Game Win / Lose</vt:lpstr>
      <vt:lpstr>LEADERBOARD</vt:lpstr>
      <vt:lpstr>ADDITIONAL</vt:lpstr>
      <vt:lpstr>REFACTORING : ACTOR SUB-PACKAGE</vt:lpstr>
      <vt:lpstr>REFACTORING : GAME LEVEL SUB-PACKAGE</vt:lpstr>
      <vt:lpstr>REFACTORING : GAME LEVEL SUB-PACKAGE</vt:lpstr>
      <vt:lpstr>REFACTORING : COMPLETE STRUCTURE</vt:lpstr>
      <vt:lpstr>REFACTORING : COMPLETE STRUCTURE</vt:lpstr>
      <vt:lpstr>DESIGN PATTERN : SINGLETON</vt:lpstr>
      <vt:lpstr>DESIGN PATTERN : MEDIATOR</vt:lpstr>
      <vt:lpstr>DESIGN PATTERN : FACTORY</vt:lpstr>
      <vt:lpstr>DESIGN PATTERN : MVC</vt:lpstr>
      <vt:lpstr>History on version control</vt:lpstr>
      <vt:lpstr>History on version control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FROGGER ARCADE Game</dc:title>
  <cp:lastModifiedBy>Chai Wen Jye</cp:lastModifiedBy>
  <cp:revision>9</cp:revision>
  <dcterms:modified xsi:type="dcterms:W3CDTF">2020-12-19T04:41:54Z</dcterms:modified>
</cp:coreProperties>
</file>